
<file path=[Content_Types].xml><?xml version="1.0" encoding="utf-8"?>
<Types xmlns="http://schemas.openxmlformats.org/package/2006/content-types">
  <Default Extension="emf" ContentType="image/x-emf"/>
  <Default Extension="jpeg" ContentType="image/jpeg"/>
  <Default Extension="png" ContentType="image/png"/>
  <Default Extension="rels" ContentType="application/vnd.openxmlformats-package.relationships+xml"/>
  <Default Extension="svg" ContentType="image/svg+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Masters/slideMaster4.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theme/theme3.xml" ContentType="application/vnd.openxmlformats-officedocument.theme+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theme/theme4.xml" ContentType="application/vnd.openxmlformats-officedocument.them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diagrams/data2.xml" ContentType="application/vnd.openxmlformats-officedocument.drawingml.diagramData+xml"/>
  <Override PartName="/ppt/diagrams/layout2.xml" ContentType="application/vnd.openxmlformats-officedocument.drawingml.diagramLayout+xml"/>
  <Override PartName="/ppt/diagrams/quickStyle2.xml" ContentType="application/vnd.openxmlformats-officedocument.drawingml.diagramStyle+xml"/>
  <Override PartName="/ppt/diagrams/colors2.xml" ContentType="application/vnd.openxmlformats-officedocument.drawingml.diagramColors+xml"/>
  <Override PartName="/ppt/diagrams/drawing2.xml" ContentType="application/vnd.ms-office.drawingml.diagramDrawing+xml"/>
  <Override PartName="/ppt/diagrams/data3.xml" ContentType="application/vnd.openxmlformats-officedocument.drawingml.diagramData+xml"/>
  <Override PartName="/ppt/diagrams/layout3.xml" ContentType="application/vnd.openxmlformats-officedocument.drawingml.diagramLayout+xml"/>
  <Override PartName="/ppt/diagrams/quickStyle3.xml" ContentType="application/vnd.openxmlformats-officedocument.drawingml.diagramStyle+xml"/>
  <Override PartName="/ppt/diagrams/colors3.xml" ContentType="application/vnd.openxmlformats-officedocument.drawingml.diagramColors+xml"/>
  <Override PartName="/ppt/diagrams/drawing3.xml" ContentType="application/vnd.ms-office.drawingml.diagramDrawing+xml"/>
  <Override PartName="/ppt/diagrams/data4.xml" ContentType="application/vnd.openxmlformats-officedocument.drawingml.diagramData+xml"/>
  <Override PartName="/ppt/diagrams/layout4.xml" ContentType="application/vnd.openxmlformats-officedocument.drawingml.diagramLayout+xml"/>
  <Override PartName="/ppt/diagrams/quickStyle4.xml" ContentType="application/vnd.openxmlformats-officedocument.drawingml.diagramStyle+xml"/>
  <Override PartName="/ppt/diagrams/colors4.xml" ContentType="application/vnd.openxmlformats-officedocument.drawingml.diagramColors+xml"/>
  <Override PartName="/ppt/diagrams/drawing4.xml" ContentType="application/vnd.ms-office.drawingml.diagramDrawing+xml"/>
  <Override PartName="/ppt/diagrams/data5.xml" ContentType="application/vnd.openxmlformats-officedocument.drawingml.diagramData+xml"/>
  <Override PartName="/ppt/diagrams/layout5.xml" ContentType="application/vnd.openxmlformats-officedocument.drawingml.diagramLayout+xml"/>
  <Override PartName="/ppt/diagrams/quickStyle5.xml" ContentType="application/vnd.openxmlformats-officedocument.drawingml.diagramStyle+xml"/>
  <Override PartName="/ppt/diagrams/colors5.xml" ContentType="application/vnd.openxmlformats-officedocument.drawingml.diagramColors+xml"/>
  <Override PartName="/ppt/diagrams/drawing5.xml" ContentType="application/vnd.ms-office.drawingml.diagramDrawing+xml"/>
  <Override PartName="/ppt/diagrams/data6.xml" ContentType="application/vnd.openxmlformats-officedocument.drawingml.diagramData+xml"/>
  <Override PartName="/ppt/diagrams/layout6.xml" ContentType="application/vnd.openxmlformats-officedocument.drawingml.diagramLayout+xml"/>
  <Override PartName="/ppt/diagrams/quickStyle6.xml" ContentType="application/vnd.openxmlformats-officedocument.drawingml.diagramStyle+xml"/>
  <Override PartName="/ppt/diagrams/colors6.xml" ContentType="application/vnd.openxmlformats-officedocument.drawingml.diagramColors+xml"/>
  <Override PartName="/ppt/diagrams/drawing6.xml" ContentType="application/vnd.ms-office.drawingml.diagramDrawing+xml"/>
  <Override PartName="/ppt/diagrams/data7.xml" ContentType="application/vnd.openxmlformats-officedocument.drawingml.diagramData+xml"/>
  <Override PartName="/ppt/diagrams/layout7.xml" ContentType="application/vnd.openxmlformats-officedocument.drawingml.diagramLayout+xml"/>
  <Override PartName="/ppt/diagrams/quickStyle7.xml" ContentType="application/vnd.openxmlformats-officedocument.drawingml.diagramStyle+xml"/>
  <Override PartName="/ppt/diagrams/colors7.xml" ContentType="application/vnd.openxmlformats-officedocument.drawingml.diagramColors+xml"/>
  <Override PartName="/ppt/diagrams/drawing7.xml" ContentType="application/vnd.ms-office.drawingml.diagramDrawing+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4"/>
    <p:sldMasterId id="2147483666" r:id="rId5"/>
    <p:sldMasterId id="2147483672" r:id="rId6"/>
    <p:sldMasterId id="2147483678" r:id="rId7"/>
  </p:sldMasterIdLst>
  <p:sldIdLst>
    <p:sldId id="284" r:id="rId8"/>
    <p:sldId id="265" r:id="rId9"/>
    <p:sldId id="267" r:id="rId10"/>
    <p:sldId id="266" r:id="rId11"/>
    <p:sldId id="281" r:id="rId12"/>
    <p:sldId id="268" r:id="rId13"/>
    <p:sldId id="269" r:id="rId14"/>
    <p:sldId id="279" r:id="rId15"/>
    <p:sldId id="270" r:id="rId16"/>
    <p:sldId id="271" r:id="rId17"/>
    <p:sldId id="272" r:id="rId18"/>
    <p:sldId id="273" r:id="rId19"/>
    <p:sldId id="275" r:id="rId20"/>
    <p:sldId id="277" r:id="rId21"/>
    <p:sldId id="283" r:id="rId22"/>
    <p:sldId id="285" r:id="rId23"/>
  </p:sldIdLst>
  <p:sldSz cx="12192000" cy="6858000"/>
  <p:notesSz cx="6858000" cy="9144000"/>
  <p:defaultTextStyle>
    <a:defPPr>
      <a:defRPr lang="fi-FI"/>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BA89BE17-D48E-426A-BFAF-623F9C4A1076}" v="51" dt="2025-04-08T07:36:06.850"/>
  </p1510:revLst>
</p1510:revInfo>
</file>

<file path=ppt/tableStyles.xml><?xml version="1.0" encoding="utf-8"?>
<a:tblStyleLst xmlns:a="http://schemas.openxmlformats.org/drawingml/2006/main" def="{5C22544A-7EE6-4342-B048-85BDC9FD1C3A}">
  <a:tblStyle styleId="{5C22544A-7EE6-4342-B048-85BDC9FD1C3A}" styleName="Normaali tyyli 2 - Korostus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slideViewPr>
    <p:cSldViewPr snapToGrid="0">
      <p:cViewPr>
        <p:scale>
          <a:sx n="1" d="2"/>
          <a:sy n="1" d="2"/>
        </p:scale>
        <p:origin x="0" y="0"/>
      </p:cViewPr>
      <p:guideLst/>
    </p:cSldViewPr>
  </p:slide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1.xml"/><Relationship Id="rId13" Type="http://schemas.openxmlformats.org/officeDocument/2006/relationships/slide" Target="slides/slide6.xml"/><Relationship Id="rId18" Type="http://schemas.openxmlformats.org/officeDocument/2006/relationships/slide" Target="slides/slide11.xml"/><Relationship Id="rId26" Type="http://schemas.openxmlformats.org/officeDocument/2006/relationships/theme" Target="theme/theme1.xml"/><Relationship Id="rId3" Type="http://schemas.openxmlformats.org/officeDocument/2006/relationships/customXml" Target="../customXml/item3.xml"/><Relationship Id="rId21" Type="http://schemas.openxmlformats.org/officeDocument/2006/relationships/slide" Target="slides/slide14.xml"/><Relationship Id="rId7" Type="http://schemas.openxmlformats.org/officeDocument/2006/relationships/slideMaster" Target="slideMasters/slideMaster4.xml"/><Relationship Id="rId12" Type="http://schemas.openxmlformats.org/officeDocument/2006/relationships/slide" Target="slides/slide5.xml"/><Relationship Id="rId17" Type="http://schemas.openxmlformats.org/officeDocument/2006/relationships/slide" Target="slides/slide10.xml"/><Relationship Id="rId25" Type="http://schemas.openxmlformats.org/officeDocument/2006/relationships/viewProps" Target="viewProps.xml"/><Relationship Id="rId2" Type="http://schemas.openxmlformats.org/officeDocument/2006/relationships/customXml" Target="../customXml/item2.xml"/><Relationship Id="rId16" Type="http://schemas.openxmlformats.org/officeDocument/2006/relationships/slide" Target="slides/slide9.xml"/><Relationship Id="rId20" Type="http://schemas.openxmlformats.org/officeDocument/2006/relationships/slide" Target="slides/slide13.xml"/><Relationship Id="rId1" Type="http://schemas.openxmlformats.org/officeDocument/2006/relationships/customXml" Target="../customXml/item1.xml"/><Relationship Id="rId6" Type="http://schemas.openxmlformats.org/officeDocument/2006/relationships/slideMaster" Target="slideMasters/slideMaster3.xml"/><Relationship Id="rId11" Type="http://schemas.openxmlformats.org/officeDocument/2006/relationships/slide" Target="slides/slide4.xml"/><Relationship Id="rId24" Type="http://schemas.openxmlformats.org/officeDocument/2006/relationships/presProps" Target="presProps.xml"/><Relationship Id="rId5" Type="http://schemas.openxmlformats.org/officeDocument/2006/relationships/slideMaster" Target="slideMasters/slideMaster2.xml"/><Relationship Id="rId15" Type="http://schemas.openxmlformats.org/officeDocument/2006/relationships/slide" Target="slides/slide8.xml"/><Relationship Id="rId23" Type="http://schemas.openxmlformats.org/officeDocument/2006/relationships/slide" Target="slides/slide16.xml"/><Relationship Id="rId28" Type="http://schemas.microsoft.com/office/2015/10/relationships/revisionInfo" Target="revisionInfo.xml"/><Relationship Id="rId10" Type="http://schemas.openxmlformats.org/officeDocument/2006/relationships/slide" Target="slides/slide3.xml"/><Relationship Id="rId19" Type="http://schemas.openxmlformats.org/officeDocument/2006/relationships/slide" Target="slides/slide12.xml"/><Relationship Id="rId4" Type="http://schemas.openxmlformats.org/officeDocument/2006/relationships/slideMaster" Target="slideMasters/slideMaster1.xml"/><Relationship Id="rId9" Type="http://schemas.openxmlformats.org/officeDocument/2006/relationships/slide" Target="slides/slide2.xml"/><Relationship Id="rId14" Type="http://schemas.openxmlformats.org/officeDocument/2006/relationships/slide" Target="slides/slide7.xml"/><Relationship Id="rId22" Type="http://schemas.openxmlformats.org/officeDocument/2006/relationships/slide" Target="slides/slide15.xml"/><Relationship Id="rId27" Type="http://schemas.openxmlformats.org/officeDocument/2006/relationships/tableStyles" Target="tableStyles.xml"/></Relationships>
</file>

<file path=ppt/diagrams/_rels/data1.xml.rels><?xml version="1.0" encoding="UTF-8" standalone="yes"?>
<Relationships xmlns="http://schemas.openxmlformats.org/package/2006/relationships"><Relationship Id="rId1" Type="http://schemas.openxmlformats.org/officeDocument/2006/relationships/hyperlink" Target="mailto:lukio@jarvenpaa.fi" TargetMode="External"/></Relationships>
</file>

<file path=ppt/diagrams/_rels/data6.xml.rels><?xml version="1.0" encoding="UTF-8" standalone="yes"?>
<Relationships xmlns="http://schemas.openxmlformats.org/package/2006/relationships"><Relationship Id="rId1" Type="http://schemas.openxmlformats.org/officeDocument/2006/relationships/hyperlink" Target="mailto:lukio@jarvenpaa.fi" TargetMode="External"/></Relationships>
</file>

<file path=ppt/diagrams/_rels/data7.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image" Target="../media/image15.svg"/><Relationship Id="rId1" Type="http://schemas.openxmlformats.org/officeDocument/2006/relationships/image" Target="../media/image14.png"/><Relationship Id="rId4" Type="http://schemas.openxmlformats.org/officeDocument/2006/relationships/image" Target="../media/image17.svg"/></Relationships>
</file>

<file path=ppt/diagrams/_rels/drawing1.xml.rels><?xml version="1.0" encoding="UTF-8" standalone="yes"?>
<Relationships xmlns="http://schemas.openxmlformats.org/package/2006/relationships"><Relationship Id="rId1" Type="http://schemas.openxmlformats.org/officeDocument/2006/relationships/hyperlink" Target="mailto:lukio@jarvenpaa.fi" TargetMode="External"/></Relationships>
</file>

<file path=ppt/diagrams/_rels/drawing6.xml.rels><?xml version="1.0" encoding="UTF-8" standalone="yes"?>
<Relationships xmlns="http://schemas.openxmlformats.org/package/2006/relationships"><Relationship Id="rId1" Type="http://schemas.openxmlformats.org/officeDocument/2006/relationships/hyperlink" Target="mailto:lukio@jarvenpaa.fi" TargetMode="External"/></Relationships>
</file>

<file path=ppt/diagrams/_rels/drawing7.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image" Target="../media/image15.svg"/><Relationship Id="rId1" Type="http://schemas.openxmlformats.org/officeDocument/2006/relationships/image" Target="../media/image14.png"/><Relationship Id="rId4" Type="http://schemas.openxmlformats.org/officeDocument/2006/relationships/image" Target="../media/image17.svg"/></Relationships>
</file>

<file path=ppt/diagrams/colors1.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3.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4.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5.xml><?xml version="1.0" encoding="utf-8"?>
<dgm:colorsDef xmlns:dgm="http://schemas.openxmlformats.org/drawingml/2006/diagram" xmlns:a="http://schemas.openxmlformats.org/drawingml/2006/main" uniqueId="urn:microsoft.com/office/officeart/2005/8/colors/accent3_2">
  <dgm:title val=""/>
  <dgm:desc val=""/>
  <dgm:catLst>
    <dgm:cat type="accent3" pri="11200"/>
  </dgm:catLst>
  <dgm:styleLbl name="node0">
    <dgm:fillClrLst meth="repeat">
      <a:schemeClr val="accent3"/>
    </dgm:fillClrLst>
    <dgm:linClrLst meth="repeat">
      <a:schemeClr val="lt1"/>
    </dgm:linClrLst>
    <dgm:effectClrLst/>
    <dgm:txLinClrLst/>
    <dgm:txFillClrLst/>
    <dgm:txEffectClrLst/>
  </dgm:styleLbl>
  <dgm:styleLbl name="node1">
    <dgm:fillClrLst meth="repeat">
      <a:schemeClr val="accent3"/>
    </dgm:fillClrLst>
    <dgm:linClrLst meth="repeat">
      <a:schemeClr val="lt1"/>
    </dgm:linClrLst>
    <dgm:effectClrLst/>
    <dgm:txLinClrLst/>
    <dgm:txFillClrLst/>
    <dgm:txEffectClrLst/>
  </dgm:styleLbl>
  <dgm:styleLbl name="alignNode1">
    <dgm:fillClrLst meth="repeat">
      <a:schemeClr val="accent3"/>
    </dgm:fillClrLst>
    <dgm:linClrLst meth="repeat">
      <a:schemeClr val="accent3"/>
    </dgm:linClrLst>
    <dgm:effectClrLst/>
    <dgm:txLinClrLst/>
    <dgm:txFillClrLst/>
    <dgm:txEffectClrLst/>
  </dgm:styleLbl>
  <dgm:styleLbl name="lnNode1">
    <dgm:fillClrLst meth="repeat">
      <a:schemeClr val="accent3"/>
    </dgm:fillClrLst>
    <dgm:linClrLst meth="repeat">
      <a:schemeClr val="lt1"/>
    </dgm:linClrLst>
    <dgm:effectClrLst/>
    <dgm:txLinClrLst/>
    <dgm:txFillClrLst/>
    <dgm:txEffectClrLst/>
  </dgm:styleLbl>
  <dgm:styleLbl name="vennNode1">
    <dgm:fillClrLst meth="repeat">
      <a:schemeClr val="accent3">
        <a:alpha val="50000"/>
      </a:schemeClr>
    </dgm:fillClrLst>
    <dgm:linClrLst meth="repeat">
      <a:schemeClr val="lt1"/>
    </dgm:linClrLst>
    <dgm:effectClrLst/>
    <dgm:txLinClrLst/>
    <dgm:txFillClrLst/>
    <dgm:txEffectClrLst/>
  </dgm:styleLbl>
  <dgm:styleLbl name="node2">
    <dgm:fillClrLst meth="repeat">
      <a:schemeClr val="accent3"/>
    </dgm:fillClrLst>
    <dgm:linClrLst meth="repeat">
      <a:schemeClr val="lt1"/>
    </dgm:linClrLst>
    <dgm:effectClrLst/>
    <dgm:txLinClrLst/>
    <dgm:txFillClrLst/>
    <dgm:txEffectClrLst/>
  </dgm:styleLbl>
  <dgm:styleLbl name="node3">
    <dgm:fillClrLst meth="repeat">
      <a:schemeClr val="accent3"/>
    </dgm:fillClrLst>
    <dgm:linClrLst meth="repeat">
      <a:schemeClr val="lt1"/>
    </dgm:linClrLst>
    <dgm:effectClrLst/>
    <dgm:txLinClrLst/>
    <dgm:txFillClrLst/>
    <dgm:txEffectClrLst/>
  </dgm:styleLbl>
  <dgm:styleLbl name="node4">
    <dgm:fillClrLst meth="repeat">
      <a:schemeClr val="accent3"/>
    </dgm:fillClrLst>
    <dgm:linClrLst meth="repeat">
      <a:schemeClr val="lt1"/>
    </dgm:linClrLst>
    <dgm:effectClrLst/>
    <dgm:txLinClrLst/>
    <dgm:txFillClrLst/>
    <dgm:txEffectClrLst/>
  </dgm:styleLbl>
  <dgm:styleLbl name="fgImgPlace1">
    <dgm:fillClrLst meth="repeat">
      <a:schemeClr val="accent3">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3">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3">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3">
        <a:tint val="60000"/>
      </a:schemeClr>
    </dgm:fillClrLst>
    <dgm:linClrLst meth="repeat">
      <a:schemeClr val="accent3">
        <a:tint val="60000"/>
      </a:schemeClr>
    </dgm:linClrLst>
    <dgm:effectClrLst/>
    <dgm:txLinClrLst/>
    <dgm:txFillClrLst/>
    <dgm:txEffectClrLst/>
  </dgm:styleLbl>
  <dgm:styleLbl name="fgSibTrans2D1">
    <dgm:fillClrLst meth="repeat">
      <a:schemeClr val="accent3">
        <a:tint val="60000"/>
      </a:schemeClr>
    </dgm:fillClrLst>
    <dgm:linClrLst meth="repeat">
      <a:schemeClr val="accent3">
        <a:tint val="60000"/>
      </a:schemeClr>
    </dgm:linClrLst>
    <dgm:effectClrLst/>
    <dgm:txLinClrLst/>
    <dgm:txFillClrLst/>
    <dgm:txEffectClrLst/>
  </dgm:styleLbl>
  <dgm:styleLbl name="bgSibTrans2D1">
    <dgm:fillClrLst meth="repeat">
      <a:schemeClr val="accent3">
        <a:tint val="60000"/>
      </a:schemeClr>
    </dgm:fillClrLst>
    <dgm:linClrLst meth="repeat">
      <a:schemeClr val="accent3">
        <a:tint val="60000"/>
      </a:schemeClr>
    </dgm:linClrLst>
    <dgm:effectClrLst/>
    <dgm:txLinClrLst/>
    <dgm:txFillClrLst/>
    <dgm:txEffectClrLst/>
  </dgm:styleLbl>
  <dgm:styleLbl name="sibTrans1D1">
    <dgm:fillClrLst meth="repeat">
      <a:schemeClr val="accent3"/>
    </dgm:fillClrLst>
    <dgm:linClrLst meth="repeat">
      <a:schemeClr val="accent3"/>
    </dgm:linClrLst>
    <dgm:effectClrLst/>
    <dgm:txLinClrLst/>
    <dgm:txFillClrLst meth="repeat">
      <a:schemeClr val="tx1"/>
    </dgm:txFillClrLst>
    <dgm:txEffectClrLst/>
  </dgm:styleLbl>
  <dgm:styleLbl name="callout">
    <dgm:fillClrLst meth="repeat">
      <a:schemeClr val="accent3"/>
    </dgm:fillClrLst>
    <dgm:linClrLst meth="repeat">
      <a:schemeClr val="accent3">
        <a:tint val="50000"/>
      </a:schemeClr>
    </dgm:linClrLst>
    <dgm:effectClrLst/>
    <dgm:txLinClrLst/>
    <dgm:txFillClrLst meth="repeat">
      <a:schemeClr val="tx1"/>
    </dgm:txFillClrLst>
    <dgm:txEffectClrLst/>
  </dgm:styleLbl>
  <dgm:styleLbl name="asst0">
    <dgm:fillClrLst meth="repeat">
      <a:schemeClr val="accent3"/>
    </dgm:fillClrLst>
    <dgm:linClrLst meth="repeat">
      <a:schemeClr val="lt1"/>
    </dgm:linClrLst>
    <dgm:effectClrLst/>
    <dgm:txLinClrLst/>
    <dgm:txFillClrLst/>
    <dgm:txEffectClrLst/>
  </dgm:styleLbl>
  <dgm:styleLbl name="asst1">
    <dgm:fillClrLst meth="repeat">
      <a:schemeClr val="accent3"/>
    </dgm:fillClrLst>
    <dgm:linClrLst meth="repeat">
      <a:schemeClr val="lt1"/>
    </dgm:linClrLst>
    <dgm:effectClrLst/>
    <dgm:txLinClrLst/>
    <dgm:txFillClrLst/>
    <dgm:txEffectClrLst/>
  </dgm:styleLbl>
  <dgm:styleLbl name="asst2">
    <dgm:fillClrLst meth="repeat">
      <a:schemeClr val="accent3"/>
    </dgm:fillClrLst>
    <dgm:linClrLst meth="repeat">
      <a:schemeClr val="lt1"/>
    </dgm:linClrLst>
    <dgm:effectClrLst/>
    <dgm:txLinClrLst/>
    <dgm:txFillClrLst/>
    <dgm:txEffectClrLst/>
  </dgm:styleLbl>
  <dgm:styleLbl name="asst3">
    <dgm:fillClrLst meth="repeat">
      <a:schemeClr val="accent3"/>
    </dgm:fillClrLst>
    <dgm:linClrLst meth="repeat">
      <a:schemeClr val="lt1"/>
    </dgm:linClrLst>
    <dgm:effectClrLst/>
    <dgm:txLinClrLst/>
    <dgm:txFillClrLst/>
    <dgm:txEffectClrLst/>
  </dgm:styleLbl>
  <dgm:styleLbl name="asst4">
    <dgm:fillClrLst meth="repeat">
      <a:schemeClr val="accent3"/>
    </dgm:fillClrLst>
    <dgm:linClrLst meth="repeat">
      <a:schemeClr val="lt1"/>
    </dgm:linClrLst>
    <dgm:effectClrLst/>
    <dgm:txLinClrLst/>
    <dgm:txFillClrLst/>
    <dgm:txEffectClrLst/>
  </dgm:styleLbl>
  <dgm:styleLbl name="parChTrans2D1">
    <dgm:fillClrLst meth="repeat">
      <a:schemeClr val="accent3">
        <a:tint val="60000"/>
      </a:schemeClr>
    </dgm:fillClrLst>
    <dgm:linClrLst meth="repeat">
      <a:schemeClr val="accent3">
        <a:tint val="60000"/>
      </a:schemeClr>
    </dgm:linClrLst>
    <dgm:effectClrLst/>
    <dgm:txLinClrLst/>
    <dgm:txFillClrLst meth="repeat">
      <a:schemeClr val="lt1"/>
    </dgm:txFillClrLst>
    <dgm:txEffectClrLst/>
  </dgm:styleLbl>
  <dgm:styleLbl name="parChTrans2D2">
    <dgm:fillClrLst meth="repeat">
      <a:schemeClr val="accent3"/>
    </dgm:fillClrLst>
    <dgm:linClrLst meth="repeat">
      <a:schemeClr val="accent3"/>
    </dgm:linClrLst>
    <dgm:effectClrLst/>
    <dgm:txLinClrLst/>
    <dgm:txFillClrLst meth="repeat">
      <a:schemeClr val="lt1"/>
    </dgm:txFillClrLst>
    <dgm:txEffectClrLst/>
  </dgm:styleLbl>
  <dgm:styleLbl name="parChTrans2D3">
    <dgm:fillClrLst meth="repeat">
      <a:schemeClr val="accent3"/>
    </dgm:fillClrLst>
    <dgm:linClrLst meth="repeat">
      <a:schemeClr val="accent3"/>
    </dgm:linClrLst>
    <dgm:effectClrLst/>
    <dgm:txLinClrLst/>
    <dgm:txFillClrLst meth="repeat">
      <a:schemeClr val="lt1"/>
    </dgm:txFillClrLst>
    <dgm:txEffectClrLst/>
  </dgm:styleLbl>
  <dgm:styleLbl name="parChTrans2D4">
    <dgm:fillClrLst meth="repeat">
      <a:schemeClr val="accent3"/>
    </dgm:fillClrLst>
    <dgm:linClrLst meth="repeat">
      <a:schemeClr val="accent3"/>
    </dgm:linClrLst>
    <dgm:effectClrLst/>
    <dgm:txLinClrLst/>
    <dgm:txFillClrLst meth="repeat">
      <a:schemeClr val="lt1"/>
    </dgm:txFillClrLst>
    <dgm:txEffectClrLst/>
  </dgm:styleLbl>
  <dgm:styleLbl name="parChTrans1D1">
    <dgm:fillClrLst meth="repeat">
      <a:schemeClr val="accent3"/>
    </dgm:fillClrLst>
    <dgm:linClrLst meth="repeat">
      <a:schemeClr val="accent3">
        <a:shade val="60000"/>
      </a:schemeClr>
    </dgm:linClrLst>
    <dgm:effectClrLst/>
    <dgm:txLinClrLst/>
    <dgm:txFillClrLst meth="repeat">
      <a:schemeClr val="tx1"/>
    </dgm:txFillClrLst>
    <dgm:txEffectClrLst/>
  </dgm:styleLbl>
  <dgm:styleLbl name="parChTrans1D2">
    <dgm:fillClrLst meth="repeat">
      <a:schemeClr val="accent3"/>
    </dgm:fillClrLst>
    <dgm:linClrLst meth="repeat">
      <a:schemeClr val="accent3">
        <a:shade val="60000"/>
      </a:schemeClr>
    </dgm:linClrLst>
    <dgm:effectClrLst/>
    <dgm:txLinClrLst/>
    <dgm:txFillClrLst meth="repeat">
      <a:schemeClr val="tx1"/>
    </dgm:txFillClrLst>
    <dgm:txEffectClrLst/>
  </dgm:styleLbl>
  <dgm:styleLbl name="parChTrans1D3">
    <dgm:fillClrLst meth="repeat">
      <a:schemeClr val="accent3"/>
    </dgm:fillClrLst>
    <dgm:linClrLst meth="repeat">
      <a:schemeClr val="accent3">
        <a:shade val="80000"/>
      </a:schemeClr>
    </dgm:linClrLst>
    <dgm:effectClrLst/>
    <dgm:txLinClrLst/>
    <dgm:txFillClrLst meth="repeat">
      <a:schemeClr val="tx1"/>
    </dgm:txFillClrLst>
    <dgm:txEffectClrLst/>
  </dgm:styleLbl>
  <dgm:styleLbl name="parChTrans1D4">
    <dgm:fillClrLst meth="repeat">
      <a:schemeClr val="accent3"/>
    </dgm:fillClrLst>
    <dgm:linClrLst meth="repeat">
      <a:schemeClr val="accent3">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3"/>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3"/>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3"/>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3"/>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3"/>
    </dgm:linClrLst>
    <dgm:effectClrLst/>
    <dgm:txLinClrLst/>
    <dgm:txFillClrLst meth="repeat">
      <a:schemeClr val="dk1"/>
    </dgm:txFillClrLst>
    <dgm:txEffectClrLst/>
  </dgm:styleLbl>
  <dgm:styleLbl name="solidFgAcc1">
    <dgm:fillClrLst meth="repeat">
      <a:schemeClr val="lt1"/>
    </dgm:fillClrLst>
    <dgm:linClrLst meth="repeat">
      <a:schemeClr val="accent3"/>
    </dgm:linClrLst>
    <dgm:effectClrLst/>
    <dgm:txLinClrLst/>
    <dgm:txFillClrLst meth="repeat">
      <a:schemeClr val="dk1"/>
    </dgm:txFillClrLst>
    <dgm:txEffectClrLst/>
  </dgm:styleLbl>
  <dgm:styleLbl name="solidAlignAcc1">
    <dgm:fillClrLst meth="repeat">
      <a:schemeClr val="lt1"/>
    </dgm:fillClrLst>
    <dgm:linClrLst meth="repeat">
      <a:schemeClr val="accent3"/>
    </dgm:linClrLst>
    <dgm:effectClrLst/>
    <dgm:txLinClrLst/>
    <dgm:txFillClrLst meth="repeat">
      <a:schemeClr val="dk1"/>
    </dgm:txFillClrLst>
    <dgm:txEffectClrLst/>
  </dgm:styleLbl>
  <dgm:styleLbl name="solidBgAcc1">
    <dgm:fillClrLst meth="repeat">
      <a:schemeClr val="lt1"/>
    </dgm:fillClrLst>
    <dgm:linClrLst meth="repeat">
      <a:schemeClr val="accent3"/>
    </dgm:linClrLst>
    <dgm:effectClrLst/>
    <dgm:txLinClrLst/>
    <dgm:txFillClrLst meth="repeat">
      <a:schemeClr val="dk1"/>
    </dgm:txFillClrLst>
    <dgm:txEffectClrLst/>
  </dgm:styleLbl>
  <dgm:styleLbl name="fgAccFollowNode1">
    <dgm:fillClrLst meth="repeat">
      <a:schemeClr val="accent3">
        <a:alpha val="90000"/>
        <a:tint val="40000"/>
      </a:schemeClr>
    </dgm:fillClrLst>
    <dgm:linClrLst meth="repeat">
      <a:schemeClr val="accent3">
        <a:alpha val="90000"/>
        <a:tint val="40000"/>
      </a:schemeClr>
    </dgm:linClrLst>
    <dgm:effectClrLst/>
    <dgm:txLinClrLst/>
    <dgm:txFillClrLst meth="repeat">
      <a:schemeClr val="dk1"/>
    </dgm:txFillClrLst>
    <dgm:txEffectClrLst/>
  </dgm:styleLbl>
  <dgm:styleLbl name="alignAccFollowNode1">
    <dgm:fillClrLst meth="repeat">
      <a:schemeClr val="accent3">
        <a:alpha val="90000"/>
        <a:tint val="40000"/>
      </a:schemeClr>
    </dgm:fillClrLst>
    <dgm:linClrLst meth="repeat">
      <a:schemeClr val="accent3">
        <a:alpha val="90000"/>
        <a:tint val="40000"/>
      </a:schemeClr>
    </dgm:linClrLst>
    <dgm:effectClrLst/>
    <dgm:txLinClrLst/>
    <dgm:txFillClrLst meth="repeat">
      <a:schemeClr val="dk1"/>
    </dgm:txFillClrLst>
    <dgm:txEffectClrLst/>
  </dgm:styleLbl>
  <dgm:styleLbl name="bgAccFollowNode1">
    <dgm:fillClrLst meth="repeat">
      <a:schemeClr val="accent3">
        <a:alpha val="90000"/>
        <a:tint val="40000"/>
      </a:schemeClr>
    </dgm:fillClrLst>
    <dgm:linClrLst meth="repeat">
      <a:schemeClr val="accent3">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3"/>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3"/>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3"/>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3"/>
    </dgm:linClrLst>
    <dgm:effectClrLst/>
    <dgm:txLinClrLst/>
    <dgm:txFillClrLst meth="repeat">
      <a:schemeClr val="dk1"/>
    </dgm:txFillClrLst>
    <dgm:txEffectClrLst/>
  </dgm:styleLbl>
  <dgm:styleLbl name="bgShp">
    <dgm:fillClrLst meth="repeat">
      <a:schemeClr val="accent3">
        <a:tint val="40000"/>
      </a:schemeClr>
    </dgm:fillClrLst>
    <dgm:linClrLst meth="repeat">
      <a:schemeClr val="accent3"/>
    </dgm:linClrLst>
    <dgm:effectClrLst/>
    <dgm:txLinClrLst/>
    <dgm:txFillClrLst meth="repeat">
      <a:schemeClr val="dk1"/>
    </dgm:txFillClrLst>
    <dgm:txEffectClrLst/>
  </dgm:styleLbl>
  <dgm:styleLbl name="dkBgShp">
    <dgm:fillClrLst meth="repeat">
      <a:schemeClr val="accent3">
        <a:shade val="80000"/>
      </a:schemeClr>
    </dgm:fillClrLst>
    <dgm:linClrLst meth="repeat">
      <a:schemeClr val="accent3"/>
    </dgm:linClrLst>
    <dgm:effectClrLst/>
    <dgm:txLinClrLst/>
    <dgm:txFillClrLst meth="repeat">
      <a:schemeClr val="lt1"/>
    </dgm:txFillClrLst>
    <dgm:txEffectClrLst/>
  </dgm:styleLbl>
  <dgm:styleLbl name="trBgShp">
    <dgm:fillClrLst meth="repeat">
      <a:schemeClr val="accent3">
        <a:tint val="50000"/>
        <a:alpha val="40000"/>
      </a:schemeClr>
    </dgm:fillClrLst>
    <dgm:linClrLst meth="repeat">
      <a:schemeClr val="accent3"/>
    </dgm:linClrLst>
    <dgm:effectClrLst/>
    <dgm:txLinClrLst/>
    <dgm:txFillClrLst meth="repeat">
      <a:schemeClr val="lt1"/>
    </dgm:txFillClrLst>
    <dgm:txEffectClrLst/>
  </dgm:styleLbl>
  <dgm:styleLbl name="fgShp">
    <dgm:fillClrLst meth="repeat">
      <a:schemeClr val="accent3">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6.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7.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65D59FA3-F37B-4284-A3D0-444FDBDA7B51}" type="doc">
      <dgm:prSet loTypeId="urn:microsoft.com/office/officeart/2005/8/layout/hierarchy1" loCatId="hierarchy" qsTypeId="urn:microsoft.com/office/officeart/2005/8/quickstyle/simple1" qsCatId="simple" csTypeId="urn:microsoft.com/office/officeart/2005/8/colors/accent1_2" csCatId="accent1"/>
      <dgm:spPr/>
      <dgm:t>
        <a:bodyPr/>
        <a:lstStyle/>
        <a:p>
          <a:endParaRPr lang="en-US"/>
        </a:p>
      </dgm:t>
    </dgm:pt>
    <dgm:pt modelId="{A2C8E9FA-AAF9-4B93-BDB2-487BA536C74F}">
      <dgm:prSet/>
      <dgm:spPr/>
      <dgm:t>
        <a:bodyPr/>
        <a:lstStyle/>
        <a:p>
          <a:r>
            <a:rPr lang="fi-FI"/>
            <a:t>Opiskelija on vastuussa siitä, että on perehtynyt ylioppilaskirjoitusohjeisiin ja määräyksiin. </a:t>
          </a:r>
          <a:endParaRPr lang="en-US"/>
        </a:p>
      </dgm:t>
    </dgm:pt>
    <dgm:pt modelId="{19F4066F-005E-46CE-A757-F38615D7667F}" type="parTrans" cxnId="{44DD98D2-AC0B-4F54-A112-ADB678E3007B}">
      <dgm:prSet/>
      <dgm:spPr/>
      <dgm:t>
        <a:bodyPr/>
        <a:lstStyle/>
        <a:p>
          <a:endParaRPr lang="en-US"/>
        </a:p>
      </dgm:t>
    </dgm:pt>
    <dgm:pt modelId="{5C9B90D1-598C-4B05-B82E-9D6312721598}" type="sibTrans" cxnId="{44DD98D2-AC0B-4F54-A112-ADB678E3007B}">
      <dgm:prSet/>
      <dgm:spPr/>
      <dgm:t>
        <a:bodyPr/>
        <a:lstStyle/>
        <a:p>
          <a:endParaRPr lang="en-US"/>
        </a:p>
      </dgm:t>
    </dgm:pt>
    <dgm:pt modelId="{6209938F-5063-4A8C-B057-3C7644C25583}">
      <dgm:prSet/>
      <dgm:spPr/>
      <dgm:t>
        <a:bodyPr/>
        <a:lstStyle/>
        <a:p>
          <a:r>
            <a:rPr lang="fi-FI"/>
            <a:t>Kokelaan on tarkastettava koeajat ja -paikat. Myöhästyneet voidaan sulkea pois kokeesta.</a:t>
          </a:r>
          <a:endParaRPr lang="en-US"/>
        </a:p>
      </dgm:t>
    </dgm:pt>
    <dgm:pt modelId="{32820711-6F23-4428-8B89-64A9C4DB620B}" type="parTrans" cxnId="{ABA5B14A-E7C8-445F-9B70-F05927E41F48}">
      <dgm:prSet/>
      <dgm:spPr/>
      <dgm:t>
        <a:bodyPr/>
        <a:lstStyle/>
        <a:p>
          <a:endParaRPr lang="en-US"/>
        </a:p>
      </dgm:t>
    </dgm:pt>
    <dgm:pt modelId="{91804BB2-A233-4114-B352-450F21D074E5}" type="sibTrans" cxnId="{ABA5B14A-E7C8-445F-9B70-F05927E41F48}">
      <dgm:prSet/>
      <dgm:spPr/>
      <dgm:t>
        <a:bodyPr/>
        <a:lstStyle/>
        <a:p>
          <a:endParaRPr lang="en-US"/>
        </a:p>
      </dgm:t>
    </dgm:pt>
    <dgm:pt modelId="{A5AFFD14-CAB0-42E4-B302-F5AAD30CD1AE}">
      <dgm:prSet/>
      <dgm:spPr/>
      <dgm:t>
        <a:bodyPr/>
        <a:lstStyle/>
        <a:p>
          <a:r>
            <a:rPr lang="fi-FI"/>
            <a:t>Jos et saavu kokeeseen, ilmoita siitä etukäteen sähköpostilla </a:t>
          </a:r>
          <a:r>
            <a:rPr lang="fi-FI">
              <a:hlinkClick xmlns:r="http://schemas.openxmlformats.org/officeDocument/2006/relationships" r:id="rId1"/>
            </a:rPr>
            <a:t>lukio@jarvenpaa.fi</a:t>
          </a:r>
          <a:endParaRPr lang="en-US"/>
        </a:p>
      </dgm:t>
    </dgm:pt>
    <dgm:pt modelId="{F7BFFB6C-1FB1-4061-BD32-465BFDA0D25E}" type="parTrans" cxnId="{1414C466-02D6-4568-895B-6171BF1374CD}">
      <dgm:prSet/>
      <dgm:spPr/>
      <dgm:t>
        <a:bodyPr/>
        <a:lstStyle/>
        <a:p>
          <a:endParaRPr lang="en-US"/>
        </a:p>
      </dgm:t>
    </dgm:pt>
    <dgm:pt modelId="{512A8756-A51A-4DFC-AF04-117320005881}" type="sibTrans" cxnId="{1414C466-02D6-4568-895B-6171BF1374CD}">
      <dgm:prSet/>
      <dgm:spPr/>
      <dgm:t>
        <a:bodyPr/>
        <a:lstStyle/>
        <a:p>
          <a:endParaRPr lang="en-US"/>
        </a:p>
      </dgm:t>
    </dgm:pt>
    <dgm:pt modelId="{03059E25-0E6E-4FB6-9494-DA7EAB932103}" type="pres">
      <dgm:prSet presAssocID="{65D59FA3-F37B-4284-A3D0-444FDBDA7B51}" presName="hierChild1" presStyleCnt="0">
        <dgm:presLayoutVars>
          <dgm:chPref val="1"/>
          <dgm:dir/>
          <dgm:animOne val="branch"/>
          <dgm:animLvl val="lvl"/>
          <dgm:resizeHandles/>
        </dgm:presLayoutVars>
      </dgm:prSet>
      <dgm:spPr/>
    </dgm:pt>
    <dgm:pt modelId="{DBF3830B-ABE7-465B-95AC-7A6787C4108F}" type="pres">
      <dgm:prSet presAssocID="{A2C8E9FA-AAF9-4B93-BDB2-487BA536C74F}" presName="hierRoot1" presStyleCnt="0"/>
      <dgm:spPr/>
    </dgm:pt>
    <dgm:pt modelId="{1437158B-58AE-4FDA-B249-2553E3C004B1}" type="pres">
      <dgm:prSet presAssocID="{A2C8E9FA-AAF9-4B93-BDB2-487BA536C74F}" presName="composite" presStyleCnt="0"/>
      <dgm:spPr/>
    </dgm:pt>
    <dgm:pt modelId="{78EB4526-12F9-4D5A-9205-17209D0FC2F8}" type="pres">
      <dgm:prSet presAssocID="{A2C8E9FA-AAF9-4B93-BDB2-487BA536C74F}" presName="background" presStyleLbl="node0" presStyleIdx="0" presStyleCnt="3"/>
      <dgm:spPr/>
    </dgm:pt>
    <dgm:pt modelId="{8DA0786C-C1CE-40EF-B21A-50ECD38DBD6A}" type="pres">
      <dgm:prSet presAssocID="{A2C8E9FA-AAF9-4B93-BDB2-487BA536C74F}" presName="text" presStyleLbl="fgAcc0" presStyleIdx="0" presStyleCnt="3">
        <dgm:presLayoutVars>
          <dgm:chPref val="3"/>
        </dgm:presLayoutVars>
      </dgm:prSet>
      <dgm:spPr/>
    </dgm:pt>
    <dgm:pt modelId="{A9F3D54D-115E-4193-AC6E-2E95EA83D397}" type="pres">
      <dgm:prSet presAssocID="{A2C8E9FA-AAF9-4B93-BDB2-487BA536C74F}" presName="hierChild2" presStyleCnt="0"/>
      <dgm:spPr/>
    </dgm:pt>
    <dgm:pt modelId="{20D5F666-5D36-4D10-9145-D871C49398B7}" type="pres">
      <dgm:prSet presAssocID="{6209938F-5063-4A8C-B057-3C7644C25583}" presName="hierRoot1" presStyleCnt="0"/>
      <dgm:spPr/>
    </dgm:pt>
    <dgm:pt modelId="{9237B6AC-1F78-432E-BB54-F481BAAEBF9B}" type="pres">
      <dgm:prSet presAssocID="{6209938F-5063-4A8C-B057-3C7644C25583}" presName="composite" presStyleCnt="0"/>
      <dgm:spPr/>
    </dgm:pt>
    <dgm:pt modelId="{62CC7764-F32B-499A-B35B-D1E30A26766F}" type="pres">
      <dgm:prSet presAssocID="{6209938F-5063-4A8C-B057-3C7644C25583}" presName="background" presStyleLbl="node0" presStyleIdx="1" presStyleCnt="3"/>
      <dgm:spPr/>
    </dgm:pt>
    <dgm:pt modelId="{DCDC8BD5-1A82-42A9-9193-D9569B6193A1}" type="pres">
      <dgm:prSet presAssocID="{6209938F-5063-4A8C-B057-3C7644C25583}" presName="text" presStyleLbl="fgAcc0" presStyleIdx="1" presStyleCnt="3">
        <dgm:presLayoutVars>
          <dgm:chPref val="3"/>
        </dgm:presLayoutVars>
      </dgm:prSet>
      <dgm:spPr/>
    </dgm:pt>
    <dgm:pt modelId="{6358E5EB-F307-4ADC-9C70-F88BFE2F26C6}" type="pres">
      <dgm:prSet presAssocID="{6209938F-5063-4A8C-B057-3C7644C25583}" presName="hierChild2" presStyleCnt="0"/>
      <dgm:spPr/>
    </dgm:pt>
    <dgm:pt modelId="{AD8283CC-79DE-4684-9AA4-F0935158B0E9}" type="pres">
      <dgm:prSet presAssocID="{A5AFFD14-CAB0-42E4-B302-F5AAD30CD1AE}" presName="hierRoot1" presStyleCnt="0"/>
      <dgm:spPr/>
    </dgm:pt>
    <dgm:pt modelId="{DEEA2C51-8CEB-4B9F-8DCF-EF569AA1FE69}" type="pres">
      <dgm:prSet presAssocID="{A5AFFD14-CAB0-42E4-B302-F5AAD30CD1AE}" presName="composite" presStyleCnt="0"/>
      <dgm:spPr/>
    </dgm:pt>
    <dgm:pt modelId="{EB809500-D11F-4C23-B0D7-0005D536BFAE}" type="pres">
      <dgm:prSet presAssocID="{A5AFFD14-CAB0-42E4-B302-F5AAD30CD1AE}" presName="background" presStyleLbl="node0" presStyleIdx="2" presStyleCnt="3"/>
      <dgm:spPr/>
    </dgm:pt>
    <dgm:pt modelId="{CC2CC08B-295B-463F-97F4-F70AFA44A4E2}" type="pres">
      <dgm:prSet presAssocID="{A5AFFD14-CAB0-42E4-B302-F5AAD30CD1AE}" presName="text" presStyleLbl="fgAcc0" presStyleIdx="2" presStyleCnt="3">
        <dgm:presLayoutVars>
          <dgm:chPref val="3"/>
        </dgm:presLayoutVars>
      </dgm:prSet>
      <dgm:spPr/>
    </dgm:pt>
    <dgm:pt modelId="{37D20260-FFF3-45F3-8D0D-6682EFB29060}" type="pres">
      <dgm:prSet presAssocID="{A5AFFD14-CAB0-42E4-B302-F5AAD30CD1AE}" presName="hierChild2" presStyleCnt="0"/>
      <dgm:spPr/>
    </dgm:pt>
  </dgm:ptLst>
  <dgm:cxnLst>
    <dgm:cxn modelId="{8DA3271C-8163-44DF-BC43-664897DAB6CA}" type="presOf" srcId="{A2C8E9FA-AAF9-4B93-BDB2-487BA536C74F}" destId="{8DA0786C-C1CE-40EF-B21A-50ECD38DBD6A}" srcOrd="0" destOrd="0" presId="urn:microsoft.com/office/officeart/2005/8/layout/hierarchy1"/>
    <dgm:cxn modelId="{3CC4B75F-1EAA-4A33-9437-7557F9A419C3}" type="presOf" srcId="{A5AFFD14-CAB0-42E4-B302-F5AAD30CD1AE}" destId="{CC2CC08B-295B-463F-97F4-F70AFA44A4E2}" srcOrd="0" destOrd="0" presId="urn:microsoft.com/office/officeart/2005/8/layout/hierarchy1"/>
    <dgm:cxn modelId="{1414C466-02D6-4568-895B-6171BF1374CD}" srcId="{65D59FA3-F37B-4284-A3D0-444FDBDA7B51}" destId="{A5AFFD14-CAB0-42E4-B302-F5AAD30CD1AE}" srcOrd="2" destOrd="0" parTransId="{F7BFFB6C-1FB1-4061-BD32-465BFDA0D25E}" sibTransId="{512A8756-A51A-4DFC-AF04-117320005881}"/>
    <dgm:cxn modelId="{ABA5B14A-E7C8-445F-9B70-F05927E41F48}" srcId="{65D59FA3-F37B-4284-A3D0-444FDBDA7B51}" destId="{6209938F-5063-4A8C-B057-3C7644C25583}" srcOrd="1" destOrd="0" parTransId="{32820711-6F23-4428-8B89-64A9C4DB620B}" sibTransId="{91804BB2-A233-4114-B352-450F21D074E5}"/>
    <dgm:cxn modelId="{3D2D77AA-5911-46B0-8548-E5706EB72AF0}" type="presOf" srcId="{65D59FA3-F37B-4284-A3D0-444FDBDA7B51}" destId="{03059E25-0E6E-4FB6-9494-DA7EAB932103}" srcOrd="0" destOrd="0" presId="urn:microsoft.com/office/officeart/2005/8/layout/hierarchy1"/>
    <dgm:cxn modelId="{44DD98D2-AC0B-4F54-A112-ADB678E3007B}" srcId="{65D59FA3-F37B-4284-A3D0-444FDBDA7B51}" destId="{A2C8E9FA-AAF9-4B93-BDB2-487BA536C74F}" srcOrd="0" destOrd="0" parTransId="{19F4066F-005E-46CE-A757-F38615D7667F}" sibTransId="{5C9B90D1-598C-4B05-B82E-9D6312721598}"/>
    <dgm:cxn modelId="{A8A0E7DE-7CCA-4248-8B40-4BEDE87FECA0}" type="presOf" srcId="{6209938F-5063-4A8C-B057-3C7644C25583}" destId="{DCDC8BD5-1A82-42A9-9193-D9569B6193A1}" srcOrd="0" destOrd="0" presId="urn:microsoft.com/office/officeart/2005/8/layout/hierarchy1"/>
    <dgm:cxn modelId="{E96D4E54-E49A-45B9-9506-546931C20185}" type="presParOf" srcId="{03059E25-0E6E-4FB6-9494-DA7EAB932103}" destId="{DBF3830B-ABE7-465B-95AC-7A6787C4108F}" srcOrd="0" destOrd="0" presId="urn:microsoft.com/office/officeart/2005/8/layout/hierarchy1"/>
    <dgm:cxn modelId="{41B46FBA-5AE6-46F1-87D7-ED8A75AA94DB}" type="presParOf" srcId="{DBF3830B-ABE7-465B-95AC-7A6787C4108F}" destId="{1437158B-58AE-4FDA-B249-2553E3C004B1}" srcOrd="0" destOrd="0" presId="urn:microsoft.com/office/officeart/2005/8/layout/hierarchy1"/>
    <dgm:cxn modelId="{B6517041-2AC3-4A16-B9CA-61710C981D6E}" type="presParOf" srcId="{1437158B-58AE-4FDA-B249-2553E3C004B1}" destId="{78EB4526-12F9-4D5A-9205-17209D0FC2F8}" srcOrd="0" destOrd="0" presId="urn:microsoft.com/office/officeart/2005/8/layout/hierarchy1"/>
    <dgm:cxn modelId="{458DE3CC-A387-4927-B108-B0E56E97E2C6}" type="presParOf" srcId="{1437158B-58AE-4FDA-B249-2553E3C004B1}" destId="{8DA0786C-C1CE-40EF-B21A-50ECD38DBD6A}" srcOrd="1" destOrd="0" presId="urn:microsoft.com/office/officeart/2005/8/layout/hierarchy1"/>
    <dgm:cxn modelId="{427A11AE-C7C6-4727-8BFA-4AC3AA75910C}" type="presParOf" srcId="{DBF3830B-ABE7-465B-95AC-7A6787C4108F}" destId="{A9F3D54D-115E-4193-AC6E-2E95EA83D397}" srcOrd="1" destOrd="0" presId="urn:microsoft.com/office/officeart/2005/8/layout/hierarchy1"/>
    <dgm:cxn modelId="{D67725BD-993C-4150-9C20-EE3194F2972A}" type="presParOf" srcId="{03059E25-0E6E-4FB6-9494-DA7EAB932103}" destId="{20D5F666-5D36-4D10-9145-D871C49398B7}" srcOrd="1" destOrd="0" presId="urn:microsoft.com/office/officeart/2005/8/layout/hierarchy1"/>
    <dgm:cxn modelId="{B53BFB27-93D2-47C6-8414-A46FFD942077}" type="presParOf" srcId="{20D5F666-5D36-4D10-9145-D871C49398B7}" destId="{9237B6AC-1F78-432E-BB54-F481BAAEBF9B}" srcOrd="0" destOrd="0" presId="urn:microsoft.com/office/officeart/2005/8/layout/hierarchy1"/>
    <dgm:cxn modelId="{3BA597A6-636F-4221-AAE2-AD559B1CD8B5}" type="presParOf" srcId="{9237B6AC-1F78-432E-BB54-F481BAAEBF9B}" destId="{62CC7764-F32B-499A-B35B-D1E30A26766F}" srcOrd="0" destOrd="0" presId="urn:microsoft.com/office/officeart/2005/8/layout/hierarchy1"/>
    <dgm:cxn modelId="{0B472AC8-29B1-48BC-8A32-36AEC04AD33B}" type="presParOf" srcId="{9237B6AC-1F78-432E-BB54-F481BAAEBF9B}" destId="{DCDC8BD5-1A82-42A9-9193-D9569B6193A1}" srcOrd="1" destOrd="0" presId="urn:microsoft.com/office/officeart/2005/8/layout/hierarchy1"/>
    <dgm:cxn modelId="{BF5CDA1E-A973-4503-97F4-A3924F50D49F}" type="presParOf" srcId="{20D5F666-5D36-4D10-9145-D871C49398B7}" destId="{6358E5EB-F307-4ADC-9C70-F88BFE2F26C6}" srcOrd="1" destOrd="0" presId="urn:microsoft.com/office/officeart/2005/8/layout/hierarchy1"/>
    <dgm:cxn modelId="{A7E7FE8C-9F8F-4E83-AACE-DBE974B824F6}" type="presParOf" srcId="{03059E25-0E6E-4FB6-9494-DA7EAB932103}" destId="{AD8283CC-79DE-4684-9AA4-F0935158B0E9}" srcOrd="2" destOrd="0" presId="urn:microsoft.com/office/officeart/2005/8/layout/hierarchy1"/>
    <dgm:cxn modelId="{1CCE1213-EF8F-4659-8371-AF943F2EBF91}" type="presParOf" srcId="{AD8283CC-79DE-4684-9AA4-F0935158B0E9}" destId="{DEEA2C51-8CEB-4B9F-8DCF-EF569AA1FE69}" srcOrd="0" destOrd="0" presId="urn:microsoft.com/office/officeart/2005/8/layout/hierarchy1"/>
    <dgm:cxn modelId="{B6CB5FEA-DB29-4171-9E01-522454B6C764}" type="presParOf" srcId="{DEEA2C51-8CEB-4B9F-8DCF-EF569AA1FE69}" destId="{EB809500-D11F-4C23-B0D7-0005D536BFAE}" srcOrd="0" destOrd="0" presId="urn:microsoft.com/office/officeart/2005/8/layout/hierarchy1"/>
    <dgm:cxn modelId="{85A98F4C-875B-47AB-AA61-B9D72EB61A85}" type="presParOf" srcId="{DEEA2C51-8CEB-4B9F-8DCF-EF569AA1FE69}" destId="{CC2CC08B-295B-463F-97F4-F70AFA44A4E2}" srcOrd="1" destOrd="0" presId="urn:microsoft.com/office/officeart/2005/8/layout/hierarchy1"/>
    <dgm:cxn modelId="{6712BE03-A711-4A99-B142-1FA0B8B79981}" type="presParOf" srcId="{AD8283CC-79DE-4684-9AA4-F0935158B0E9}" destId="{37D20260-FFF3-45F3-8D0D-6682EFB29060}" srcOrd="1" destOrd="0" presId="urn:microsoft.com/office/officeart/2005/8/layout/hierarchy1"/>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2.xml><?xml version="1.0" encoding="utf-8"?>
<dgm:dataModel xmlns:dgm="http://schemas.openxmlformats.org/drawingml/2006/diagram" xmlns:a="http://schemas.openxmlformats.org/drawingml/2006/main">
  <dgm:ptLst>
    <dgm:pt modelId="{644759CA-2CBF-4A06-A7D2-065B5FE859DC}" type="doc">
      <dgm:prSet loTypeId="urn:microsoft.com/office/officeart/2005/8/layout/vList2" loCatId="list" qsTypeId="urn:microsoft.com/office/officeart/2005/8/quickstyle/simple5" qsCatId="simple" csTypeId="urn:microsoft.com/office/officeart/2005/8/colors/accent1_2" csCatId="accent1" phldr="1"/>
      <dgm:spPr/>
      <dgm:t>
        <a:bodyPr/>
        <a:lstStyle/>
        <a:p>
          <a:endParaRPr lang="en-US"/>
        </a:p>
      </dgm:t>
    </dgm:pt>
    <dgm:pt modelId="{93E9D09E-E02C-43CB-8617-B47234FEAD3A}">
      <dgm:prSet/>
      <dgm:spPr/>
      <dgm:t>
        <a:bodyPr/>
        <a:lstStyle/>
        <a:p>
          <a:pPr rtl="0"/>
          <a:r>
            <a:rPr lang="fi-FI">
              <a:latin typeface="Calibri Light" panose="020F0302020204030204"/>
            </a:rPr>
            <a:t>langalliset</a:t>
          </a:r>
          <a:r>
            <a:rPr lang="fi-FI"/>
            <a:t> kuulokkeet, jotka eivät saa häiritä muita</a:t>
          </a:r>
          <a:r>
            <a:rPr lang="fi-FI">
              <a:latin typeface="Calibri Light" panose="020F0302020204030204"/>
            </a:rPr>
            <a:t> JOKAISEEN KOKEESEEN</a:t>
          </a:r>
          <a:endParaRPr lang="en-US"/>
        </a:p>
      </dgm:t>
    </dgm:pt>
    <dgm:pt modelId="{00E11070-9F82-459B-BF47-683E7B4706AE}" type="parTrans" cxnId="{626060DF-52A9-471C-90D1-6827F68BD4E1}">
      <dgm:prSet/>
      <dgm:spPr/>
      <dgm:t>
        <a:bodyPr/>
        <a:lstStyle/>
        <a:p>
          <a:endParaRPr lang="en-US"/>
        </a:p>
      </dgm:t>
    </dgm:pt>
    <dgm:pt modelId="{E6B3A62D-3ABD-401D-BB64-476B78F4D4DD}" type="sibTrans" cxnId="{626060DF-52A9-471C-90D1-6827F68BD4E1}">
      <dgm:prSet/>
      <dgm:spPr/>
      <dgm:t>
        <a:bodyPr/>
        <a:lstStyle/>
        <a:p>
          <a:endParaRPr lang="en-US"/>
        </a:p>
      </dgm:t>
    </dgm:pt>
    <dgm:pt modelId="{9FB407D3-290F-4536-B7A3-A33759F0082B}">
      <dgm:prSet/>
      <dgm:spPr/>
      <dgm:t>
        <a:bodyPr/>
        <a:lstStyle/>
        <a:p>
          <a:r>
            <a:rPr lang="fi-FI"/>
            <a:t>sähkönsyöttöä varten virtakaapeli</a:t>
          </a:r>
          <a:endParaRPr lang="en-US"/>
        </a:p>
      </dgm:t>
    </dgm:pt>
    <dgm:pt modelId="{A1103B8C-EFEF-4C76-A0AA-A3ED33C54F92}" type="parTrans" cxnId="{07206498-89F0-4635-92EC-9E200A1A6756}">
      <dgm:prSet/>
      <dgm:spPr/>
      <dgm:t>
        <a:bodyPr/>
        <a:lstStyle/>
        <a:p>
          <a:endParaRPr lang="en-US"/>
        </a:p>
      </dgm:t>
    </dgm:pt>
    <dgm:pt modelId="{619B828A-9992-40A6-9639-93AF9921227D}" type="sibTrans" cxnId="{07206498-89F0-4635-92EC-9E200A1A6756}">
      <dgm:prSet/>
      <dgm:spPr/>
      <dgm:t>
        <a:bodyPr/>
        <a:lstStyle/>
        <a:p>
          <a:endParaRPr lang="en-US"/>
        </a:p>
      </dgm:t>
    </dgm:pt>
    <dgm:pt modelId="{47287B4D-2824-4F43-BBDA-B19ED27395A4}">
      <dgm:prSet/>
      <dgm:spPr/>
      <dgm:t>
        <a:bodyPr/>
        <a:lstStyle/>
        <a:p>
          <a:r>
            <a:rPr lang="fi-FI"/>
            <a:t>tietokoneessa ladattu akku ja kone päivitetty</a:t>
          </a:r>
          <a:endParaRPr lang="en-US"/>
        </a:p>
      </dgm:t>
    </dgm:pt>
    <dgm:pt modelId="{0D928929-A328-475D-9D28-70D5088742C0}" type="parTrans" cxnId="{40735F4F-0E14-4FE8-AA24-F2DAC94CE64A}">
      <dgm:prSet/>
      <dgm:spPr/>
      <dgm:t>
        <a:bodyPr/>
        <a:lstStyle/>
        <a:p>
          <a:endParaRPr lang="en-US"/>
        </a:p>
      </dgm:t>
    </dgm:pt>
    <dgm:pt modelId="{4BD9535F-3AB8-4C10-9449-59154F555123}" type="sibTrans" cxnId="{40735F4F-0E14-4FE8-AA24-F2DAC94CE64A}">
      <dgm:prSet/>
      <dgm:spPr/>
      <dgm:t>
        <a:bodyPr/>
        <a:lstStyle/>
        <a:p>
          <a:endParaRPr lang="en-US"/>
        </a:p>
      </dgm:t>
    </dgm:pt>
    <dgm:pt modelId="{12601E6C-A9A0-40C5-807C-C3A8D1CB8CA3}">
      <dgm:prSet/>
      <dgm:spPr/>
      <dgm:t>
        <a:bodyPr/>
        <a:lstStyle/>
        <a:p>
          <a:r>
            <a:rPr lang="fi-FI"/>
            <a:t>henkilöllisyystodistus</a:t>
          </a:r>
          <a:endParaRPr lang="en-US"/>
        </a:p>
      </dgm:t>
    </dgm:pt>
    <dgm:pt modelId="{F8C8FBCA-A7C7-430D-A650-CBA56C4D3D6B}" type="parTrans" cxnId="{BAC1F0FD-87FC-4F58-96AF-5BA58350B8F4}">
      <dgm:prSet/>
      <dgm:spPr/>
      <dgm:t>
        <a:bodyPr/>
        <a:lstStyle/>
        <a:p>
          <a:endParaRPr lang="en-US"/>
        </a:p>
      </dgm:t>
    </dgm:pt>
    <dgm:pt modelId="{5B379D1F-BA11-4CFE-BB4B-BCE30E5C5756}" type="sibTrans" cxnId="{BAC1F0FD-87FC-4F58-96AF-5BA58350B8F4}">
      <dgm:prSet/>
      <dgm:spPr/>
      <dgm:t>
        <a:bodyPr/>
        <a:lstStyle/>
        <a:p>
          <a:endParaRPr lang="en-US"/>
        </a:p>
      </dgm:t>
    </dgm:pt>
    <dgm:pt modelId="{133E1B37-AACF-4DDF-A915-2A2FCE791C79}">
      <dgm:prSet phldr="0"/>
      <dgm:spPr/>
      <dgm:t>
        <a:bodyPr/>
        <a:lstStyle/>
        <a:p>
          <a:pPr rtl="0"/>
          <a:r>
            <a:rPr lang="fi-FI">
              <a:latin typeface="Calibri Light" panose="020F0302020204030204"/>
            </a:rPr>
            <a:t>Tarvitset:</a:t>
          </a:r>
        </a:p>
      </dgm:t>
    </dgm:pt>
    <dgm:pt modelId="{DB0A9126-9E46-4726-BE9D-164FC9957198}" type="parTrans" cxnId="{EA5FDB93-1DE3-4F03-B0FD-FCF56AA18CC6}">
      <dgm:prSet/>
      <dgm:spPr/>
    </dgm:pt>
    <dgm:pt modelId="{614CF81F-C66B-4190-9225-EA6D545079A0}" type="sibTrans" cxnId="{EA5FDB93-1DE3-4F03-B0FD-FCF56AA18CC6}">
      <dgm:prSet/>
      <dgm:spPr/>
    </dgm:pt>
    <dgm:pt modelId="{F449893D-B4D2-4B4D-A6D6-4647AD3DD4B1}" type="pres">
      <dgm:prSet presAssocID="{644759CA-2CBF-4A06-A7D2-065B5FE859DC}" presName="linear" presStyleCnt="0">
        <dgm:presLayoutVars>
          <dgm:animLvl val="lvl"/>
          <dgm:resizeHandles val="exact"/>
        </dgm:presLayoutVars>
      </dgm:prSet>
      <dgm:spPr/>
    </dgm:pt>
    <dgm:pt modelId="{5BF099F6-027B-4F9D-B275-F492C18A8FD9}" type="pres">
      <dgm:prSet presAssocID="{133E1B37-AACF-4DDF-A915-2A2FCE791C79}" presName="parentText" presStyleLbl="node1" presStyleIdx="0" presStyleCnt="5">
        <dgm:presLayoutVars>
          <dgm:chMax val="0"/>
          <dgm:bulletEnabled val="1"/>
        </dgm:presLayoutVars>
      </dgm:prSet>
      <dgm:spPr/>
    </dgm:pt>
    <dgm:pt modelId="{F37474DE-6E61-4BB4-9EFF-DB0CCBAE688F}" type="pres">
      <dgm:prSet presAssocID="{614CF81F-C66B-4190-9225-EA6D545079A0}" presName="spacer" presStyleCnt="0"/>
      <dgm:spPr/>
    </dgm:pt>
    <dgm:pt modelId="{9E2B9398-49AD-4D7C-A30D-0E0822395467}" type="pres">
      <dgm:prSet presAssocID="{93E9D09E-E02C-43CB-8617-B47234FEAD3A}" presName="parentText" presStyleLbl="node1" presStyleIdx="1" presStyleCnt="5">
        <dgm:presLayoutVars>
          <dgm:chMax val="0"/>
          <dgm:bulletEnabled val="1"/>
        </dgm:presLayoutVars>
      </dgm:prSet>
      <dgm:spPr/>
    </dgm:pt>
    <dgm:pt modelId="{D211A11C-73F5-4ECA-B141-5856A4EBACF7}" type="pres">
      <dgm:prSet presAssocID="{E6B3A62D-3ABD-401D-BB64-476B78F4D4DD}" presName="spacer" presStyleCnt="0"/>
      <dgm:spPr/>
    </dgm:pt>
    <dgm:pt modelId="{83602407-6612-49A1-AEB8-26F85C2D41BD}" type="pres">
      <dgm:prSet presAssocID="{9FB407D3-290F-4536-B7A3-A33759F0082B}" presName="parentText" presStyleLbl="node1" presStyleIdx="2" presStyleCnt="5">
        <dgm:presLayoutVars>
          <dgm:chMax val="0"/>
          <dgm:bulletEnabled val="1"/>
        </dgm:presLayoutVars>
      </dgm:prSet>
      <dgm:spPr/>
    </dgm:pt>
    <dgm:pt modelId="{29206D60-2DE5-4566-9F36-BCE4320CD81C}" type="pres">
      <dgm:prSet presAssocID="{619B828A-9992-40A6-9639-93AF9921227D}" presName="spacer" presStyleCnt="0"/>
      <dgm:spPr/>
    </dgm:pt>
    <dgm:pt modelId="{1B91F8D2-F62C-4BFC-BA5C-B624B2E294D5}" type="pres">
      <dgm:prSet presAssocID="{47287B4D-2824-4F43-BBDA-B19ED27395A4}" presName="parentText" presStyleLbl="node1" presStyleIdx="3" presStyleCnt="5">
        <dgm:presLayoutVars>
          <dgm:chMax val="0"/>
          <dgm:bulletEnabled val="1"/>
        </dgm:presLayoutVars>
      </dgm:prSet>
      <dgm:spPr/>
    </dgm:pt>
    <dgm:pt modelId="{25E8AAB5-9D5F-4E1D-9591-0B3E136C530C}" type="pres">
      <dgm:prSet presAssocID="{4BD9535F-3AB8-4C10-9449-59154F555123}" presName="spacer" presStyleCnt="0"/>
      <dgm:spPr/>
    </dgm:pt>
    <dgm:pt modelId="{59907D44-DD46-4573-91F1-213AB133E812}" type="pres">
      <dgm:prSet presAssocID="{12601E6C-A9A0-40C5-807C-C3A8D1CB8CA3}" presName="parentText" presStyleLbl="node1" presStyleIdx="4" presStyleCnt="5">
        <dgm:presLayoutVars>
          <dgm:chMax val="0"/>
          <dgm:bulletEnabled val="1"/>
        </dgm:presLayoutVars>
      </dgm:prSet>
      <dgm:spPr/>
    </dgm:pt>
  </dgm:ptLst>
  <dgm:cxnLst>
    <dgm:cxn modelId="{6AA41303-7A4C-48F0-A67F-FC71E45529C5}" type="presOf" srcId="{47287B4D-2824-4F43-BBDA-B19ED27395A4}" destId="{1B91F8D2-F62C-4BFC-BA5C-B624B2E294D5}" srcOrd="0" destOrd="0" presId="urn:microsoft.com/office/officeart/2005/8/layout/vList2"/>
    <dgm:cxn modelId="{37F38F1D-8042-433C-85F2-3A80E94D3C29}" type="presOf" srcId="{12601E6C-A9A0-40C5-807C-C3A8D1CB8CA3}" destId="{59907D44-DD46-4573-91F1-213AB133E812}" srcOrd="0" destOrd="0" presId="urn:microsoft.com/office/officeart/2005/8/layout/vList2"/>
    <dgm:cxn modelId="{853F3D42-9FEF-42CA-836D-9E8705713A21}" type="presOf" srcId="{644759CA-2CBF-4A06-A7D2-065B5FE859DC}" destId="{F449893D-B4D2-4B4D-A6D6-4647AD3DD4B1}" srcOrd="0" destOrd="0" presId="urn:microsoft.com/office/officeart/2005/8/layout/vList2"/>
    <dgm:cxn modelId="{40735F4F-0E14-4FE8-AA24-F2DAC94CE64A}" srcId="{644759CA-2CBF-4A06-A7D2-065B5FE859DC}" destId="{47287B4D-2824-4F43-BBDA-B19ED27395A4}" srcOrd="3" destOrd="0" parTransId="{0D928929-A328-475D-9D28-70D5088742C0}" sibTransId="{4BD9535F-3AB8-4C10-9449-59154F555123}"/>
    <dgm:cxn modelId="{EA5FDB93-1DE3-4F03-B0FD-FCF56AA18CC6}" srcId="{644759CA-2CBF-4A06-A7D2-065B5FE859DC}" destId="{133E1B37-AACF-4DDF-A915-2A2FCE791C79}" srcOrd="0" destOrd="0" parTransId="{DB0A9126-9E46-4726-BE9D-164FC9957198}" sibTransId="{614CF81F-C66B-4190-9225-EA6D545079A0}"/>
    <dgm:cxn modelId="{07206498-89F0-4635-92EC-9E200A1A6756}" srcId="{644759CA-2CBF-4A06-A7D2-065B5FE859DC}" destId="{9FB407D3-290F-4536-B7A3-A33759F0082B}" srcOrd="2" destOrd="0" parTransId="{A1103B8C-EFEF-4C76-A0AA-A3ED33C54F92}" sibTransId="{619B828A-9992-40A6-9639-93AF9921227D}"/>
    <dgm:cxn modelId="{4215309E-B405-411A-8276-4A21438CF951}" type="presOf" srcId="{9FB407D3-290F-4536-B7A3-A33759F0082B}" destId="{83602407-6612-49A1-AEB8-26F85C2D41BD}" srcOrd="0" destOrd="0" presId="urn:microsoft.com/office/officeart/2005/8/layout/vList2"/>
    <dgm:cxn modelId="{F730B7A8-995F-4D45-91FA-AD1C449F352A}" type="presOf" srcId="{93E9D09E-E02C-43CB-8617-B47234FEAD3A}" destId="{9E2B9398-49AD-4D7C-A30D-0E0822395467}" srcOrd="0" destOrd="0" presId="urn:microsoft.com/office/officeart/2005/8/layout/vList2"/>
    <dgm:cxn modelId="{626060DF-52A9-471C-90D1-6827F68BD4E1}" srcId="{644759CA-2CBF-4A06-A7D2-065B5FE859DC}" destId="{93E9D09E-E02C-43CB-8617-B47234FEAD3A}" srcOrd="1" destOrd="0" parTransId="{00E11070-9F82-459B-BF47-683E7B4706AE}" sibTransId="{E6B3A62D-3ABD-401D-BB64-476B78F4D4DD}"/>
    <dgm:cxn modelId="{93FA77FA-E3E1-46A9-A381-EEAEEAA89222}" type="presOf" srcId="{133E1B37-AACF-4DDF-A915-2A2FCE791C79}" destId="{5BF099F6-027B-4F9D-B275-F492C18A8FD9}" srcOrd="0" destOrd="0" presId="urn:microsoft.com/office/officeart/2005/8/layout/vList2"/>
    <dgm:cxn modelId="{BAC1F0FD-87FC-4F58-96AF-5BA58350B8F4}" srcId="{644759CA-2CBF-4A06-A7D2-065B5FE859DC}" destId="{12601E6C-A9A0-40C5-807C-C3A8D1CB8CA3}" srcOrd="4" destOrd="0" parTransId="{F8C8FBCA-A7C7-430D-A650-CBA56C4D3D6B}" sibTransId="{5B379D1F-BA11-4CFE-BB4B-BCE30E5C5756}"/>
    <dgm:cxn modelId="{17566A98-4F24-4781-8074-47EF08500A44}" type="presParOf" srcId="{F449893D-B4D2-4B4D-A6D6-4647AD3DD4B1}" destId="{5BF099F6-027B-4F9D-B275-F492C18A8FD9}" srcOrd="0" destOrd="0" presId="urn:microsoft.com/office/officeart/2005/8/layout/vList2"/>
    <dgm:cxn modelId="{17BB17CE-9F4D-43B7-885B-2C20990527D3}" type="presParOf" srcId="{F449893D-B4D2-4B4D-A6D6-4647AD3DD4B1}" destId="{F37474DE-6E61-4BB4-9EFF-DB0CCBAE688F}" srcOrd="1" destOrd="0" presId="urn:microsoft.com/office/officeart/2005/8/layout/vList2"/>
    <dgm:cxn modelId="{FADEC7C7-B220-4676-980A-CDAB08E79EE0}" type="presParOf" srcId="{F449893D-B4D2-4B4D-A6D6-4647AD3DD4B1}" destId="{9E2B9398-49AD-4D7C-A30D-0E0822395467}" srcOrd="2" destOrd="0" presId="urn:microsoft.com/office/officeart/2005/8/layout/vList2"/>
    <dgm:cxn modelId="{C396717C-6864-4F82-B686-BC3BCE9C32CA}" type="presParOf" srcId="{F449893D-B4D2-4B4D-A6D6-4647AD3DD4B1}" destId="{D211A11C-73F5-4ECA-B141-5856A4EBACF7}" srcOrd="3" destOrd="0" presId="urn:microsoft.com/office/officeart/2005/8/layout/vList2"/>
    <dgm:cxn modelId="{458715AD-562A-4A68-AB49-4FB46F36C1AA}" type="presParOf" srcId="{F449893D-B4D2-4B4D-A6D6-4647AD3DD4B1}" destId="{83602407-6612-49A1-AEB8-26F85C2D41BD}" srcOrd="4" destOrd="0" presId="urn:microsoft.com/office/officeart/2005/8/layout/vList2"/>
    <dgm:cxn modelId="{88356208-D566-4B0E-8B36-3C95A249EC1D}" type="presParOf" srcId="{F449893D-B4D2-4B4D-A6D6-4647AD3DD4B1}" destId="{29206D60-2DE5-4566-9F36-BCE4320CD81C}" srcOrd="5" destOrd="0" presId="urn:microsoft.com/office/officeart/2005/8/layout/vList2"/>
    <dgm:cxn modelId="{208DB338-B78B-43D1-A06D-B7C28732F0E8}" type="presParOf" srcId="{F449893D-B4D2-4B4D-A6D6-4647AD3DD4B1}" destId="{1B91F8D2-F62C-4BFC-BA5C-B624B2E294D5}" srcOrd="6" destOrd="0" presId="urn:microsoft.com/office/officeart/2005/8/layout/vList2"/>
    <dgm:cxn modelId="{D2BCE40D-5A37-4CD9-B7E1-63DC8C232A7F}" type="presParOf" srcId="{F449893D-B4D2-4B4D-A6D6-4647AD3DD4B1}" destId="{25E8AAB5-9D5F-4E1D-9591-0B3E136C530C}" srcOrd="7" destOrd="0" presId="urn:microsoft.com/office/officeart/2005/8/layout/vList2"/>
    <dgm:cxn modelId="{3996B28B-C9D1-422B-A843-A1168F207D0C}" type="presParOf" srcId="{F449893D-B4D2-4B4D-A6D6-4647AD3DD4B1}" destId="{59907D44-DD46-4573-91F1-213AB133E812}" srcOrd="8" destOrd="0" presId="urn:microsoft.com/office/officeart/2005/8/layout/vList2"/>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3.xml><?xml version="1.0" encoding="utf-8"?>
<dgm:dataModel xmlns:dgm="http://schemas.openxmlformats.org/drawingml/2006/diagram" xmlns:a="http://schemas.openxmlformats.org/drawingml/2006/main">
  <dgm:ptLst>
    <dgm:pt modelId="{42A81900-7490-49C8-9A13-C4B593A9A100}" type="doc">
      <dgm:prSet loTypeId="urn:microsoft.com/office/officeart/2005/8/layout/hierarchy1" loCatId="hierarchy" qsTypeId="urn:microsoft.com/office/officeart/2005/8/quickstyle/simple2" qsCatId="simple" csTypeId="urn:microsoft.com/office/officeart/2005/8/colors/accent1_2" csCatId="accent1" phldr="1"/>
      <dgm:spPr/>
      <dgm:t>
        <a:bodyPr/>
        <a:lstStyle/>
        <a:p>
          <a:endParaRPr lang="en-US"/>
        </a:p>
      </dgm:t>
    </dgm:pt>
    <dgm:pt modelId="{909A4DC5-EAF8-4E6B-906C-055990805359}">
      <dgm:prSet/>
      <dgm:spPr/>
      <dgm:t>
        <a:bodyPr/>
        <a:lstStyle/>
        <a:p>
          <a:pPr rtl="0"/>
          <a:r>
            <a:rPr lang="fi-FI" b="0" i="0" dirty="0"/>
            <a:t>Lisälaitteet mahdollisia – ei langattomia</a:t>
          </a:r>
          <a:r>
            <a:rPr lang="fi-FI" b="0" i="0" dirty="0">
              <a:latin typeface="Calibri Light" panose="020F0302020204030204"/>
            </a:rPr>
            <a:t> </a:t>
          </a:r>
          <a:endParaRPr lang="en-US" dirty="0"/>
        </a:p>
      </dgm:t>
    </dgm:pt>
    <dgm:pt modelId="{472A855D-B075-4FEE-850D-1B48BECE3CA8}" type="parTrans" cxnId="{E4217883-6BD2-4060-AC0F-5DCC9C37A84D}">
      <dgm:prSet/>
      <dgm:spPr/>
      <dgm:t>
        <a:bodyPr/>
        <a:lstStyle/>
        <a:p>
          <a:endParaRPr lang="en-US"/>
        </a:p>
      </dgm:t>
    </dgm:pt>
    <dgm:pt modelId="{D76ADD8D-7524-423C-A855-C2C34F2B1620}" type="sibTrans" cxnId="{E4217883-6BD2-4060-AC0F-5DCC9C37A84D}">
      <dgm:prSet/>
      <dgm:spPr/>
      <dgm:t>
        <a:bodyPr/>
        <a:lstStyle/>
        <a:p>
          <a:endParaRPr lang="en-US"/>
        </a:p>
      </dgm:t>
    </dgm:pt>
    <dgm:pt modelId="{CB0B67DC-6F52-4C7A-B1C2-B3DBF3B69F15}">
      <dgm:prSet/>
      <dgm:spPr/>
      <dgm:t>
        <a:bodyPr/>
        <a:lstStyle/>
        <a:p>
          <a:r>
            <a:rPr lang="fi-FI" b="0" i="0" dirty="0"/>
            <a:t>Kone  käynnistetään lautakunnan toimittamalta USB-muistilta – ei omia muistitikkuja. </a:t>
          </a:r>
          <a:endParaRPr lang="en-US" dirty="0"/>
        </a:p>
      </dgm:t>
    </dgm:pt>
    <dgm:pt modelId="{BBE08731-F1BA-4A7D-9F21-EF7CA1AA0415}" type="parTrans" cxnId="{D63DD993-13C1-46FC-98CB-1F575DFD495E}">
      <dgm:prSet/>
      <dgm:spPr/>
      <dgm:t>
        <a:bodyPr/>
        <a:lstStyle/>
        <a:p>
          <a:endParaRPr lang="en-US"/>
        </a:p>
      </dgm:t>
    </dgm:pt>
    <dgm:pt modelId="{5E94D035-63FE-4D70-A0D8-77A1257AB574}" type="sibTrans" cxnId="{D63DD993-13C1-46FC-98CB-1F575DFD495E}">
      <dgm:prSet/>
      <dgm:spPr/>
      <dgm:t>
        <a:bodyPr/>
        <a:lstStyle/>
        <a:p>
          <a:endParaRPr lang="en-US"/>
        </a:p>
      </dgm:t>
    </dgm:pt>
    <dgm:pt modelId="{6357A3C4-BAEE-4DCA-A162-E2D76100F28F}">
      <dgm:prSet/>
      <dgm:spPr/>
      <dgm:t>
        <a:bodyPr/>
        <a:lstStyle/>
        <a:p>
          <a:pPr rtl="0"/>
          <a:r>
            <a:rPr lang="fi-FI" b="0" i="0" dirty="0"/>
            <a:t>YO- harjoitukset  liikuntasalissa</a:t>
          </a:r>
          <a:r>
            <a:rPr lang="fi-FI" b="0" i="0" dirty="0">
              <a:latin typeface="Calibri Light" panose="020F0302020204030204"/>
            </a:rPr>
            <a:t> (jos kaikki eivät mahdu myös auditoriossa),</a:t>
          </a:r>
          <a:r>
            <a:rPr lang="fi-FI" b="0" i="0" dirty="0"/>
            <a:t> jos osallistut ensimmäistä kertaa</a:t>
          </a:r>
          <a:r>
            <a:rPr lang="fi-FI" b="0" i="0" dirty="0">
              <a:latin typeface="Calibri Light" panose="020F0302020204030204"/>
            </a:rPr>
            <a:t>.</a:t>
          </a:r>
          <a:r>
            <a:rPr lang="fi-FI" dirty="0">
              <a:latin typeface="Calibri Light" panose="020F0302020204030204"/>
            </a:rPr>
            <a:t>  Tästä tiedotetaan Wilmassa.</a:t>
          </a:r>
          <a:endParaRPr lang="fi-FI" dirty="0"/>
        </a:p>
      </dgm:t>
    </dgm:pt>
    <dgm:pt modelId="{18B66B7B-1BDC-42AF-A77A-168173E0C109}" type="parTrans" cxnId="{2DA55C24-D25E-4326-97D0-B1260DE6021F}">
      <dgm:prSet/>
      <dgm:spPr/>
      <dgm:t>
        <a:bodyPr/>
        <a:lstStyle/>
        <a:p>
          <a:endParaRPr lang="en-US"/>
        </a:p>
      </dgm:t>
    </dgm:pt>
    <dgm:pt modelId="{33F2ECD2-50F1-427B-98CC-D154D39EFBE0}" type="sibTrans" cxnId="{2DA55C24-D25E-4326-97D0-B1260DE6021F}">
      <dgm:prSet/>
      <dgm:spPr/>
      <dgm:t>
        <a:bodyPr/>
        <a:lstStyle/>
        <a:p>
          <a:endParaRPr lang="en-US"/>
        </a:p>
      </dgm:t>
    </dgm:pt>
    <dgm:pt modelId="{8CBDD357-D231-48E7-A889-ABDA50552B9A}" type="pres">
      <dgm:prSet presAssocID="{42A81900-7490-49C8-9A13-C4B593A9A100}" presName="hierChild1" presStyleCnt="0">
        <dgm:presLayoutVars>
          <dgm:chPref val="1"/>
          <dgm:dir/>
          <dgm:animOne val="branch"/>
          <dgm:animLvl val="lvl"/>
          <dgm:resizeHandles/>
        </dgm:presLayoutVars>
      </dgm:prSet>
      <dgm:spPr/>
    </dgm:pt>
    <dgm:pt modelId="{C843738B-B574-43E1-937D-19DAE05FADBA}" type="pres">
      <dgm:prSet presAssocID="{909A4DC5-EAF8-4E6B-906C-055990805359}" presName="hierRoot1" presStyleCnt="0"/>
      <dgm:spPr/>
    </dgm:pt>
    <dgm:pt modelId="{470F91BC-95FA-4515-8776-D8DDAAA7E43A}" type="pres">
      <dgm:prSet presAssocID="{909A4DC5-EAF8-4E6B-906C-055990805359}" presName="composite" presStyleCnt="0"/>
      <dgm:spPr/>
    </dgm:pt>
    <dgm:pt modelId="{4915C28E-6B3C-4A76-9C01-993BE44F8100}" type="pres">
      <dgm:prSet presAssocID="{909A4DC5-EAF8-4E6B-906C-055990805359}" presName="background" presStyleLbl="node0" presStyleIdx="0" presStyleCnt="3"/>
      <dgm:spPr/>
    </dgm:pt>
    <dgm:pt modelId="{3CA36999-268B-442B-BCC4-655291CDDCA3}" type="pres">
      <dgm:prSet presAssocID="{909A4DC5-EAF8-4E6B-906C-055990805359}" presName="text" presStyleLbl="fgAcc0" presStyleIdx="0" presStyleCnt="3">
        <dgm:presLayoutVars>
          <dgm:chPref val="3"/>
        </dgm:presLayoutVars>
      </dgm:prSet>
      <dgm:spPr/>
    </dgm:pt>
    <dgm:pt modelId="{562BF70A-A195-4B51-BF97-D54CA1CD6A4B}" type="pres">
      <dgm:prSet presAssocID="{909A4DC5-EAF8-4E6B-906C-055990805359}" presName="hierChild2" presStyleCnt="0"/>
      <dgm:spPr/>
    </dgm:pt>
    <dgm:pt modelId="{76876A7F-98DA-41CA-8D7F-97D31A8ECE02}" type="pres">
      <dgm:prSet presAssocID="{CB0B67DC-6F52-4C7A-B1C2-B3DBF3B69F15}" presName="hierRoot1" presStyleCnt="0"/>
      <dgm:spPr/>
    </dgm:pt>
    <dgm:pt modelId="{680AFE86-15F4-4E89-BB0F-EE1FD5C5A607}" type="pres">
      <dgm:prSet presAssocID="{CB0B67DC-6F52-4C7A-B1C2-B3DBF3B69F15}" presName="composite" presStyleCnt="0"/>
      <dgm:spPr/>
    </dgm:pt>
    <dgm:pt modelId="{E8DA119A-9F80-4872-B9B6-9F2287365770}" type="pres">
      <dgm:prSet presAssocID="{CB0B67DC-6F52-4C7A-B1C2-B3DBF3B69F15}" presName="background" presStyleLbl="node0" presStyleIdx="1" presStyleCnt="3"/>
      <dgm:spPr/>
    </dgm:pt>
    <dgm:pt modelId="{5ED93C90-F61B-4A51-8032-90D7C893C3E5}" type="pres">
      <dgm:prSet presAssocID="{CB0B67DC-6F52-4C7A-B1C2-B3DBF3B69F15}" presName="text" presStyleLbl="fgAcc0" presStyleIdx="1" presStyleCnt="3">
        <dgm:presLayoutVars>
          <dgm:chPref val="3"/>
        </dgm:presLayoutVars>
      </dgm:prSet>
      <dgm:spPr/>
    </dgm:pt>
    <dgm:pt modelId="{CDAE884C-D53C-4FD8-B84B-477F4E5AA4CB}" type="pres">
      <dgm:prSet presAssocID="{CB0B67DC-6F52-4C7A-B1C2-B3DBF3B69F15}" presName="hierChild2" presStyleCnt="0"/>
      <dgm:spPr/>
    </dgm:pt>
    <dgm:pt modelId="{1DBE107C-A537-4E7E-9521-BD2E45CF8B20}" type="pres">
      <dgm:prSet presAssocID="{6357A3C4-BAEE-4DCA-A162-E2D76100F28F}" presName="hierRoot1" presStyleCnt="0"/>
      <dgm:spPr/>
    </dgm:pt>
    <dgm:pt modelId="{B9867A1F-1F04-47FB-B674-A207F67296F6}" type="pres">
      <dgm:prSet presAssocID="{6357A3C4-BAEE-4DCA-A162-E2D76100F28F}" presName="composite" presStyleCnt="0"/>
      <dgm:spPr/>
    </dgm:pt>
    <dgm:pt modelId="{2C5E0DE2-7838-4475-961D-7EB07B6A0388}" type="pres">
      <dgm:prSet presAssocID="{6357A3C4-BAEE-4DCA-A162-E2D76100F28F}" presName="background" presStyleLbl="node0" presStyleIdx="2" presStyleCnt="3"/>
      <dgm:spPr/>
    </dgm:pt>
    <dgm:pt modelId="{795B20FD-3B68-4562-9C0B-723D09225877}" type="pres">
      <dgm:prSet presAssocID="{6357A3C4-BAEE-4DCA-A162-E2D76100F28F}" presName="text" presStyleLbl="fgAcc0" presStyleIdx="2" presStyleCnt="3">
        <dgm:presLayoutVars>
          <dgm:chPref val="3"/>
        </dgm:presLayoutVars>
      </dgm:prSet>
      <dgm:spPr/>
    </dgm:pt>
    <dgm:pt modelId="{DD5B581D-9167-4966-AB18-00EC02858980}" type="pres">
      <dgm:prSet presAssocID="{6357A3C4-BAEE-4DCA-A162-E2D76100F28F}" presName="hierChild2" presStyleCnt="0"/>
      <dgm:spPr/>
    </dgm:pt>
  </dgm:ptLst>
  <dgm:cxnLst>
    <dgm:cxn modelId="{2DA55C24-D25E-4326-97D0-B1260DE6021F}" srcId="{42A81900-7490-49C8-9A13-C4B593A9A100}" destId="{6357A3C4-BAEE-4DCA-A162-E2D76100F28F}" srcOrd="2" destOrd="0" parTransId="{18B66B7B-1BDC-42AF-A77A-168173E0C109}" sibTransId="{33F2ECD2-50F1-427B-98CC-D154D39EFBE0}"/>
    <dgm:cxn modelId="{8B5B9732-8D78-47BA-889F-1C5B29E8B1E3}" type="presOf" srcId="{CB0B67DC-6F52-4C7A-B1C2-B3DBF3B69F15}" destId="{5ED93C90-F61B-4A51-8032-90D7C893C3E5}" srcOrd="0" destOrd="0" presId="urn:microsoft.com/office/officeart/2005/8/layout/hierarchy1"/>
    <dgm:cxn modelId="{6B93554B-2964-481A-A208-ABEE0BEAE643}" type="presOf" srcId="{42A81900-7490-49C8-9A13-C4B593A9A100}" destId="{8CBDD357-D231-48E7-A889-ABDA50552B9A}" srcOrd="0" destOrd="0" presId="urn:microsoft.com/office/officeart/2005/8/layout/hierarchy1"/>
    <dgm:cxn modelId="{E4217883-6BD2-4060-AC0F-5DCC9C37A84D}" srcId="{42A81900-7490-49C8-9A13-C4B593A9A100}" destId="{909A4DC5-EAF8-4E6B-906C-055990805359}" srcOrd="0" destOrd="0" parTransId="{472A855D-B075-4FEE-850D-1B48BECE3CA8}" sibTransId="{D76ADD8D-7524-423C-A855-C2C34F2B1620}"/>
    <dgm:cxn modelId="{2882468B-1226-48D0-A5C9-2220C1E7FEB9}" type="presOf" srcId="{6357A3C4-BAEE-4DCA-A162-E2D76100F28F}" destId="{795B20FD-3B68-4562-9C0B-723D09225877}" srcOrd="0" destOrd="0" presId="urn:microsoft.com/office/officeart/2005/8/layout/hierarchy1"/>
    <dgm:cxn modelId="{D63DD993-13C1-46FC-98CB-1F575DFD495E}" srcId="{42A81900-7490-49C8-9A13-C4B593A9A100}" destId="{CB0B67DC-6F52-4C7A-B1C2-B3DBF3B69F15}" srcOrd="1" destOrd="0" parTransId="{BBE08731-F1BA-4A7D-9F21-EF7CA1AA0415}" sibTransId="{5E94D035-63FE-4D70-A0D8-77A1257AB574}"/>
    <dgm:cxn modelId="{3D8E3FA5-1DC2-4546-B56C-B92A0EC09533}" type="presOf" srcId="{909A4DC5-EAF8-4E6B-906C-055990805359}" destId="{3CA36999-268B-442B-BCC4-655291CDDCA3}" srcOrd="0" destOrd="0" presId="urn:microsoft.com/office/officeart/2005/8/layout/hierarchy1"/>
    <dgm:cxn modelId="{1ACAEEC8-8D4C-40A8-81F8-D4DFCF656E26}" type="presParOf" srcId="{8CBDD357-D231-48E7-A889-ABDA50552B9A}" destId="{C843738B-B574-43E1-937D-19DAE05FADBA}" srcOrd="0" destOrd="0" presId="urn:microsoft.com/office/officeart/2005/8/layout/hierarchy1"/>
    <dgm:cxn modelId="{D72ED437-758D-4787-9304-924E19EB3232}" type="presParOf" srcId="{C843738B-B574-43E1-937D-19DAE05FADBA}" destId="{470F91BC-95FA-4515-8776-D8DDAAA7E43A}" srcOrd="0" destOrd="0" presId="urn:microsoft.com/office/officeart/2005/8/layout/hierarchy1"/>
    <dgm:cxn modelId="{9B50F5B3-66FB-4729-832D-43CDEC3A5A7B}" type="presParOf" srcId="{470F91BC-95FA-4515-8776-D8DDAAA7E43A}" destId="{4915C28E-6B3C-4A76-9C01-993BE44F8100}" srcOrd="0" destOrd="0" presId="urn:microsoft.com/office/officeart/2005/8/layout/hierarchy1"/>
    <dgm:cxn modelId="{7EF693C8-9CAC-466B-BFA5-CABA5676E954}" type="presParOf" srcId="{470F91BC-95FA-4515-8776-D8DDAAA7E43A}" destId="{3CA36999-268B-442B-BCC4-655291CDDCA3}" srcOrd="1" destOrd="0" presId="urn:microsoft.com/office/officeart/2005/8/layout/hierarchy1"/>
    <dgm:cxn modelId="{2589D15C-3318-450A-99A2-4FA20870698D}" type="presParOf" srcId="{C843738B-B574-43E1-937D-19DAE05FADBA}" destId="{562BF70A-A195-4B51-BF97-D54CA1CD6A4B}" srcOrd="1" destOrd="0" presId="urn:microsoft.com/office/officeart/2005/8/layout/hierarchy1"/>
    <dgm:cxn modelId="{2A3BADB4-E812-4480-A710-4A9CA5C0CB39}" type="presParOf" srcId="{8CBDD357-D231-48E7-A889-ABDA50552B9A}" destId="{76876A7F-98DA-41CA-8D7F-97D31A8ECE02}" srcOrd="1" destOrd="0" presId="urn:microsoft.com/office/officeart/2005/8/layout/hierarchy1"/>
    <dgm:cxn modelId="{51C2A832-273A-40C4-92B8-01CB0550A7C7}" type="presParOf" srcId="{76876A7F-98DA-41CA-8D7F-97D31A8ECE02}" destId="{680AFE86-15F4-4E89-BB0F-EE1FD5C5A607}" srcOrd="0" destOrd="0" presId="urn:microsoft.com/office/officeart/2005/8/layout/hierarchy1"/>
    <dgm:cxn modelId="{A926E4DE-06DE-4202-95F9-C2926F987732}" type="presParOf" srcId="{680AFE86-15F4-4E89-BB0F-EE1FD5C5A607}" destId="{E8DA119A-9F80-4872-B9B6-9F2287365770}" srcOrd="0" destOrd="0" presId="urn:microsoft.com/office/officeart/2005/8/layout/hierarchy1"/>
    <dgm:cxn modelId="{59E2F99F-44A3-4316-B848-D0D3D502BB6A}" type="presParOf" srcId="{680AFE86-15F4-4E89-BB0F-EE1FD5C5A607}" destId="{5ED93C90-F61B-4A51-8032-90D7C893C3E5}" srcOrd="1" destOrd="0" presId="urn:microsoft.com/office/officeart/2005/8/layout/hierarchy1"/>
    <dgm:cxn modelId="{832B43AF-8C32-454E-8298-993EA7D90201}" type="presParOf" srcId="{76876A7F-98DA-41CA-8D7F-97D31A8ECE02}" destId="{CDAE884C-D53C-4FD8-B84B-477F4E5AA4CB}" srcOrd="1" destOrd="0" presId="urn:microsoft.com/office/officeart/2005/8/layout/hierarchy1"/>
    <dgm:cxn modelId="{F26CABC4-DA0E-42A9-AFBD-D630E4CCFB90}" type="presParOf" srcId="{8CBDD357-D231-48E7-A889-ABDA50552B9A}" destId="{1DBE107C-A537-4E7E-9521-BD2E45CF8B20}" srcOrd="2" destOrd="0" presId="urn:microsoft.com/office/officeart/2005/8/layout/hierarchy1"/>
    <dgm:cxn modelId="{70571661-B076-4307-9BA0-3E0F1FAA7052}" type="presParOf" srcId="{1DBE107C-A537-4E7E-9521-BD2E45CF8B20}" destId="{B9867A1F-1F04-47FB-B674-A207F67296F6}" srcOrd="0" destOrd="0" presId="urn:microsoft.com/office/officeart/2005/8/layout/hierarchy1"/>
    <dgm:cxn modelId="{9E4D8A98-68D5-43D1-B312-68F7306C0277}" type="presParOf" srcId="{B9867A1F-1F04-47FB-B674-A207F67296F6}" destId="{2C5E0DE2-7838-4475-961D-7EB07B6A0388}" srcOrd="0" destOrd="0" presId="urn:microsoft.com/office/officeart/2005/8/layout/hierarchy1"/>
    <dgm:cxn modelId="{8F86680C-1EF6-4DC0-B5C9-8D92EE3535A8}" type="presParOf" srcId="{B9867A1F-1F04-47FB-B674-A207F67296F6}" destId="{795B20FD-3B68-4562-9C0B-723D09225877}" srcOrd="1" destOrd="0" presId="urn:microsoft.com/office/officeart/2005/8/layout/hierarchy1"/>
    <dgm:cxn modelId="{C482E8EE-EB30-4CD8-BCC1-02C662326BF3}" type="presParOf" srcId="{1DBE107C-A537-4E7E-9521-BD2E45CF8B20}" destId="{DD5B581D-9167-4966-AB18-00EC02858980}" srcOrd="1" destOrd="0" presId="urn:microsoft.com/office/officeart/2005/8/layout/hierarchy1"/>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4.xml><?xml version="1.0" encoding="utf-8"?>
<dgm:dataModel xmlns:dgm="http://schemas.openxmlformats.org/drawingml/2006/diagram" xmlns:a="http://schemas.openxmlformats.org/drawingml/2006/main">
  <dgm:ptLst>
    <dgm:pt modelId="{FF209B91-4CC8-4014-ACF8-5A7990E5F3DA}" type="doc">
      <dgm:prSet loTypeId="urn:microsoft.com/office/officeart/2005/8/layout/vList2" loCatId="list" qsTypeId="urn:microsoft.com/office/officeart/2005/8/quickstyle/simple5" qsCatId="simple" csTypeId="urn:microsoft.com/office/officeart/2005/8/colors/accent1_2" csCatId="accent1"/>
      <dgm:spPr/>
      <dgm:t>
        <a:bodyPr/>
        <a:lstStyle/>
        <a:p>
          <a:endParaRPr lang="en-US"/>
        </a:p>
      </dgm:t>
    </dgm:pt>
    <dgm:pt modelId="{EC226E11-5202-45BC-AC70-C1CCD529422F}">
      <dgm:prSet/>
      <dgm:spPr/>
      <dgm:t>
        <a:bodyPr/>
        <a:lstStyle/>
        <a:p>
          <a:pPr rtl="0"/>
          <a:r>
            <a:rPr lang="fi-FI"/>
            <a:t>Eväät on pakattava läpinäkyviin rasioihin tai kelmuihin</a:t>
          </a:r>
          <a:r>
            <a:rPr lang="fi-FI">
              <a:latin typeface="Calibri Light" panose="020F0302020204030204"/>
            </a:rPr>
            <a:t> jo kotona</a:t>
          </a:r>
          <a:r>
            <a:rPr lang="fi-FI"/>
            <a:t>. Mitään tekstejä ei saa näkyä edes vaatteissa.</a:t>
          </a:r>
          <a:r>
            <a:rPr lang="fi-FI">
              <a:latin typeface="Calibri Light" panose="020F0302020204030204"/>
            </a:rPr>
            <a:t> </a:t>
          </a:r>
          <a:endParaRPr lang="en-US"/>
        </a:p>
      </dgm:t>
    </dgm:pt>
    <dgm:pt modelId="{EC1143F1-ED05-42F8-B587-871DB778E6DE}" type="parTrans" cxnId="{C31ADAC1-4E5E-4789-991A-0EFCCEFA0DB6}">
      <dgm:prSet/>
      <dgm:spPr/>
      <dgm:t>
        <a:bodyPr/>
        <a:lstStyle/>
        <a:p>
          <a:endParaRPr lang="en-US"/>
        </a:p>
      </dgm:t>
    </dgm:pt>
    <dgm:pt modelId="{FB808373-CDDF-4BBD-BE06-26D30243E353}" type="sibTrans" cxnId="{C31ADAC1-4E5E-4789-991A-0EFCCEFA0DB6}">
      <dgm:prSet/>
      <dgm:spPr/>
      <dgm:t>
        <a:bodyPr/>
        <a:lstStyle/>
        <a:p>
          <a:endParaRPr lang="en-US"/>
        </a:p>
      </dgm:t>
    </dgm:pt>
    <dgm:pt modelId="{330E361C-F256-4846-8862-269956893744}">
      <dgm:prSet/>
      <dgm:spPr/>
      <dgm:t>
        <a:bodyPr/>
        <a:lstStyle/>
        <a:p>
          <a:pPr rtl="0"/>
          <a:r>
            <a:rPr lang="fi-FI"/>
            <a:t>Lääkkeiden tuomisesta on sovittava rehtorin kanssa etukäteen -&gt; Lähetä Wilma-viesti. Reseptilääkkeet on pakattava läpinäkyvään pussiin ja näytettävä valvojalle. Särkylääkkeitä on oppilaitoksen puolesta –oma vastuu ottamisessa. </a:t>
          </a:r>
          <a:r>
            <a:rPr lang="fi-FI">
              <a:latin typeface="Calibri Light" panose="020F0302020204030204"/>
            </a:rPr>
            <a:t> Hygieniatuotteita kuten terveyssiteitä ja nenäliinoja voi tuoda, jos ne ovat avaamattomassa pakkauksessa.</a:t>
          </a:r>
          <a:endParaRPr lang="en-US"/>
        </a:p>
      </dgm:t>
    </dgm:pt>
    <dgm:pt modelId="{5AF6156B-B7E5-488A-A809-9342A848211B}" type="parTrans" cxnId="{94E4C28B-82F8-4681-AAEE-74FF9B166580}">
      <dgm:prSet/>
      <dgm:spPr/>
      <dgm:t>
        <a:bodyPr/>
        <a:lstStyle/>
        <a:p>
          <a:endParaRPr lang="en-US"/>
        </a:p>
      </dgm:t>
    </dgm:pt>
    <dgm:pt modelId="{46666350-62AB-463A-8EB1-F5B0BBEB57CC}" type="sibTrans" cxnId="{94E4C28B-82F8-4681-AAEE-74FF9B166580}">
      <dgm:prSet/>
      <dgm:spPr/>
      <dgm:t>
        <a:bodyPr/>
        <a:lstStyle/>
        <a:p>
          <a:endParaRPr lang="en-US"/>
        </a:p>
      </dgm:t>
    </dgm:pt>
    <dgm:pt modelId="{6062BBFB-78EF-47B7-A28D-5365B8EF5EE8}" type="pres">
      <dgm:prSet presAssocID="{FF209B91-4CC8-4014-ACF8-5A7990E5F3DA}" presName="linear" presStyleCnt="0">
        <dgm:presLayoutVars>
          <dgm:animLvl val="lvl"/>
          <dgm:resizeHandles val="exact"/>
        </dgm:presLayoutVars>
      </dgm:prSet>
      <dgm:spPr/>
    </dgm:pt>
    <dgm:pt modelId="{D114FC3C-F7C8-4979-BC09-DB26CA26D724}" type="pres">
      <dgm:prSet presAssocID="{EC226E11-5202-45BC-AC70-C1CCD529422F}" presName="parentText" presStyleLbl="node1" presStyleIdx="0" presStyleCnt="2">
        <dgm:presLayoutVars>
          <dgm:chMax val="0"/>
          <dgm:bulletEnabled val="1"/>
        </dgm:presLayoutVars>
      </dgm:prSet>
      <dgm:spPr/>
    </dgm:pt>
    <dgm:pt modelId="{23EE015A-5F95-44BC-AB06-BE3F979FB9DB}" type="pres">
      <dgm:prSet presAssocID="{FB808373-CDDF-4BBD-BE06-26D30243E353}" presName="spacer" presStyleCnt="0"/>
      <dgm:spPr/>
    </dgm:pt>
    <dgm:pt modelId="{88DAC41B-3385-4414-BBC9-1D385AAC69E1}" type="pres">
      <dgm:prSet presAssocID="{330E361C-F256-4846-8862-269956893744}" presName="parentText" presStyleLbl="node1" presStyleIdx="1" presStyleCnt="2">
        <dgm:presLayoutVars>
          <dgm:chMax val="0"/>
          <dgm:bulletEnabled val="1"/>
        </dgm:presLayoutVars>
      </dgm:prSet>
      <dgm:spPr/>
    </dgm:pt>
  </dgm:ptLst>
  <dgm:cxnLst>
    <dgm:cxn modelId="{94E4C28B-82F8-4681-AAEE-74FF9B166580}" srcId="{FF209B91-4CC8-4014-ACF8-5A7990E5F3DA}" destId="{330E361C-F256-4846-8862-269956893744}" srcOrd="1" destOrd="0" parTransId="{5AF6156B-B7E5-488A-A809-9342A848211B}" sibTransId="{46666350-62AB-463A-8EB1-F5B0BBEB57CC}"/>
    <dgm:cxn modelId="{E62CDA92-D9B8-48EC-94F5-A3D8A776A246}" type="presOf" srcId="{EC226E11-5202-45BC-AC70-C1CCD529422F}" destId="{D114FC3C-F7C8-4979-BC09-DB26CA26D724}" srcOrd="0" destOrd="0" presId="urn:microsoft.com/office/officeart/2005/8/layout/vList2"/>
    <dgm:cxn modelId="{BF576A9D-1C67-4F1D-AC74-A50E514EE839}" type="presOf" srcId="{330E361C-F256-4846-8862-269956893744}" destId="{88DAC41B-3385-4414-BBC9-1D385AAC69E1}" srcOrd="0" destOrd="0" presId="urn:microsoft.com/office/officeart/2005/8/layout/vList2"/>
    <dgm:cxn modelId="{C31ADAC1-4E5E-4789-991A-0EFCCEFA0DB6}" srcId="{FF209B91-4CC8-4014-ACF8-5A7990E5F3DA}" destId="{EC226E11-5202-45BC-AC70-C1CCD529422F}" srcOrd="0" destOrd="0" parTransId="{EC1143F1-ED05-42F8-B587-871DB778E6DE}" sibTransId="{FB808373-CDDF-4BBD-BE06-26D30243E353}"/>
    <dgm:cxn modelId="{D54971E2-C20E-4346-AD0C-27B0913093B7}" type="presOf" srcId="{FF209B91-4CC8-4014-ACF8-5A7990E5F3DA}" destId="{6062BBFB-78EF-47B7-A28D-5365B8EF5EE8}" srcOrd="0" destOrd="0" presId="urn:microsoft.com/office/officeart/2005/8/layout/vList2"/>
    <dgm:cxn modelId="{FFEB48B2-9FA9-4994-9773-24E15F6EC11F}" type="presParOf" srcId="{6062BBFB-78EF-47B7-A28D-5365B8EF5EE8}" destId="{D114FC3C-F7C8-4979-BC09-DB26CA26D724}" srcOrd="0" destOrd="0" presId="urn:microsoft.com/office/officeart/2005/8/layout/vList2"/>
    <dgm:cxn modelId="{B332B9CC-D0DF-4A3B-BE22-3C807C867B25}" type="presParOf" srcId="{6062BBFB-78EF-47B7-A28D-5365B8EF5EE8}" destId="{23EE015A-5F95-44BC-AB06-BE3F979FB9DB}" srcOrd="1" destOrd="0" presId="urn:microsoft.com/office/officeart/2005/8/layout/vList2"/>
    <dgm:cxn modelId="{CA1B7CBD-F573-4AAD-88F7-F66C9376910A}" type="presParOf" srcId="{6062BBFB-78EF-47B7-A28D-5365B8EF5EE8}" destId="{88DAC41B-3385-4414-BBC9-1D385AAC69E1}" srcOrd="2" destOrd="0" presId="urn:microsoft.com/office/officeart/2005/8/layout/vList2"/>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5.xml><?xml version="1.0" encoding="utf-8"?>
<dgm:dataModel xmlns:dgm="http://schemas.openxmlformats.org/drawingml/2006/diagram" xmlns:a="http://schemas.openxmlformats.org/drawingml/2006/main">
  <dgm:ptLst>
    <dgm:pt modelId="{C1B62CF8-F62A-4226-BE85-937B6AEBB6AF}" type="doc">
      <dgm:prSet loTypeId="urn:microsoft.com/office/officeart/2005/8/layout/vList2" loCatId="list" qsTypeId="urn:microsoft.com/office/officeart/2005/8/quickstyle/simple2" qsCatId="simple" csTypeId="urn:microsoft.com/office/officeart/2005/8/colors/accent3_2" csCatId="accent3" phldr="1"/>
      <dgm:spPr/>
      <dgm:t>
        <a:bodyPr/>
        <a:lstStyle/>
        <a:p>
          <a:endParaRPr lang="en-US"/>
        </a:p>
      </dgm:t>
    </dgm:pt>
    <dgm:pt modelId="{A93A1C6D-E529-4D02-90E6-C673877D240F}">
      <dgm:prSet/>
      <dgm:spPr/>
      <dgm:t>
        <a:bodyPr/>
        <a:lstStyle/>
        <a:p>
          <a:pPr rtl="0"/>
          <a:r>
            <a:rPr lang="fi-FI"/>
            <a:t>1. Kokeisiin saavutaan klo 8.00 - 8.30. Koetila ilmoitetaan edellisenä päivänä Wilma-viestillä</a:t>
          </a:r>
          <a:r>
            <a:rPr lang="fi-FI">
              <a:latin typeface="Calibri Light" panose="020F0302020204030204"/>
            </a:rPr>
            <a:t> klo 13 mennessä. Jos koe on maanantaina, siitä ilmoitetaan pe klo 13 mennessä</a:t>
          </a:r>
          <a:endParaRPr lang="en-US"/>
        </a:p>
      </dgm:t>
    </dgm:pt>
    <dgm:pt modelId="{C6892DE6-2F82-42D1-9679-4B8838980FD0}" type="parTrans" cxnId="{6D287443-E4C6-4465-90D8-57CAE7CF820C}">
      <dgm:prSet/>
      <dgm:spPr/>
      <dgm:t>
        <a:bodyPr/>
        <a:lstStyle/>
        <a:p>
          <a:endParaRPr lang="en-US"/>
        </a:p>
      </dgm:t>
    </dgm:pt>
    <dgm:pt modelId="{CAEA1ADB-2C55-46B5-866E-31807DD81D2A}" type="sibTrans" cxnId="{6D287443-E4C6-4465-90D8-57CAE7CF820C}">
      <dgm:prSet/>
      <dgm:spPr/>
      <dgm:t>
        <a:bodyPr/>
        <a:lstStyle/>
        <a:p>
          <a:endParaRPr lang="en-US"/>
        </a:p>
      </dgm:t>
    </dgm:pt>
    <dgm:pt modelId="{27C50B44-04B9-439C-B33D-880FD4D5F74E}">
      <dgm:prSet/>
      <dgm:spPr/>
      <dgm:t>
        <a:bodyPr/>
        <a:lstStyle/>
        <a:p>
          <a:r>
            <a:rPr lang="fi-FI"/>
            <a:t>2. Vaatteet ja laukut viedään  ennalta ilmoitettuun paikkaan.</a:t>
          </a:r>
          <a:endParaRPr lang="en-US"/>
        </a:p>
      </dgm:t>
    </dgm:pt>
    <dgm:pt modelId="{86FE819C-DF4E-4562-BB82-4C4246406B65}" type="parTrans" cxnId="{9DCE6E0F-2122-4F85-9919-41C4796C2EBA}">
      <dgm:prSet/>
      <dgm:spPr/>
      <dgm:t>
        <a:bodyPr/>
        <a:lstStyle/>
        <a:p>
          <a:endParaRPr lang="en-US"/>
        </a:p>
      </dgm:t>
    </dgm:pt>
    <dgm:pt modelId="{9B9AC519-3FC8-4C1A-AF8D-AD897A560691}" type="sibTrans" cxnId="{9DCE6E0F-2122-4F85-9919-41C4796C2EBA}">
      <dgm:prSet/>
      <dgm:spPr/>
      <dgm:t>
        <a:bodyPr/>
        <a:lstStyle/>
        <a:p>
          <a:endParaRPr lang="en-US"/>
        </a:p>
      </dgm:t>
    </dgm:pt>
    <dgm:pt modelId="{CC60DF32-48B3-4004-BFA4-EFB2AB747763}">
      <dgm:prSet/>
      <dgm:spPr/>
      <dgm:t>
        <a:bodyPr/>
        <a:lstStyle/>
        <a:p>
          <a:r>
            <a:rPr lang="fi-FI"/>
            <a:t>3. Ovella jaetaan istumapaikkatiedot.</a:t>
          </a:r>
          <a:endParaRPr lang="en-US"/>
        </a:p>
      </dgm:t>
    </dgm:pt>
    <dgm:pt modelId="{465DD685-D738-4BCD-80AD-F9DD11D06B50}" type="parTrans" cxnId="{FCFF1304-28FF-49F4-956B-FF4964B5F469}">
      <dgm:prSet/>
      <dgm:spPr/>
      <dgm:t>
        <a:bodyPr/>
        <a:lstStyle/>
        <a:p>
          <a:endParaRPr lang="en-US"/>
        </a:p>
      </dgm:t>
    </dgm:pt>
    <dgm:pt modelId="{4297951A-652A-4A16-A489-076A3C250613}" type="sibTrans" cxnId="{FCFF1304-28FF-49F4-956B-FF4964B5F469}">
      <dgm:prSet/>
      <dgm:spPr/>
      <dgm:t>
        <a:bodyPr/>
        <a:lstStyle/>
        <a:p>
          <a:endParaRPr lang="en-US"/>
        </a:p>
      </dgm:t>
    </dgm:pt>
    <dgm:pt modelId="{7A4DC930-6765-4B29-8E2C-D8AAE0644A82}">
      <dgm:prSet/>
      <dgm:spPr/>
      <dgm:t>
        <a:bodyPr/>
        <a:lstStyle/>
        <a:p>
          <a:r>
            <a:rPr lang="fi-FI"/>
            <a:t>4. Kännyköitä, älykelloja tai muita elektronisia laitteita ei saa tuoda saliin. Laitteiden tulee olla suljettuina myös laukkujen säilytystiloissa. </a:t>
          </a:r>
          <a:endParaRPr lang="en-US"/>
        </a:p>
      </dgm:t>
    </dgm:pt>
    <dgm:pt modelId="{A34B649D-75EB-4736-8072-A771F4E68A9B}" type="parTrans" cxnId="{767C3294-E1BF-4A74-BFB3-259D8E0FED42}">
      <dgm:prSet/>
      <dgm:spPr/>
      <dgm:t>
        <a:bodyPr/>
        <a:lstStyle/>
        <a:p>
          <a:endParaRPr lang="en-US"/>
        </a:p>
      </dgm:t>
    </dgm:pt>
    <dgm:pt modelId="{122451C4-6F42-404E-A78A-5F7AF6000989}" type="sibTrans" cxnId="{767C3294-E1BF-4A74-BFB3-259D8E0FED42}">
      <dgm:prSet/>
      <dgm:spPr/>
      <dgm:t>
        <a:bodyPr/>
        <a:lstStyle/>
        <a:p>
          <a:endParaRPr lang="en-US"/>
        </a:p>
      </dgm:t>
    </dgm:pt>
    <dgm:pt modelId="{FC9E7D45-94A9-4FEA-A81F-8C19A76DCF83}">
      <dgm:prSet/>
      <dgm:spPr/>
      <dgm:t>
        <a:bodyPr/>
        <a:lstStyle/>
        <a:p>
          <a:pPr rtl="0"/>
          <a:r>
            <a:rPr lang="fi-FI"/>
            <a:t>5. Arvoesineet on jätettävä kotiin/ omaan lokeroon</a:t>
          </a:r>
          <a:r>
            <a:rPr lang="fi-FI">
              <a:latin typeface="Calibri Light" panose="020F0302020204030204"/>
            </a:rPr>
            <a:t>, myös lompakko. </a:t>
          </a:r>
          <a:endParaRPr lang="en-US"/>
        </a:p>
      </dgm:t>
    </dgm:pt>
    <dgm:pt modelId="{243295CE-9A5B-4372-B42E-CCDF4E034923}" type="parTrans" cxnId="{26148634-D42C-4CEB-A522-AE932C46D094}">
      <dgm:prSet/>
      <dgm:spPr/>
      <dgm:t>
        <a:bodyPr/>
        <a:lstStyle/>
        <a:p>
          <a:endParaRPr lang="en-US"/>
        </a:p>
      </dgm:t>
    </dgm:pt>
    <dgm:pt modelId="{CF952C35-2429-4EC9-AE1A-97563663E5F9}" type="sibTrans" cxnId="{26148634-D42C-4CEB-A522-AE932C46D094}">
      <dgm:prSet/>
      <dgm:spPr/>
      <dgm:t>
        <a:bodyPr/>
        <a:lstStyle/>
        <a:p>
          <a:endParaRPr lang="en-US"/>
        </a:p>
      </dgm:t>
    </dgm:pt>
    <dgm:pt modelId="{137E22D0-3BDB-46AE-81B3-289EBEBE6F8B}">
      <dgm:prSet/>
      <dgm:spPr/>
      <dgm:t>
        <a:bodyPr/>
        <a:lstStyle/>
        <a:p>
          <a:r>
            <a:rPr lang="fi-FI"/>
            <a:t>6. Omia papereita ei saa olla mukana.</a:t>
          </a:r>
          <a:endParaRPr lang="en-US"/>
        </a:p>
      </dgm:t>
    </dgm:pt>
    <dgm:pt modelId="{929EE218-F725-4C09-94D9-0BDFE987ED29}" type="parTrans" cxnId="{49AAEB6A-B224-4B22-9592-C57FB95B96E3}">
      <dgm:prSet/>
      <dgm:spPr/>
      <dgm:t>
        <a:bodyPr/>
        <a:lstStyle/>
        <a:p>
          <a:endParaRPr lang="en-US"/>
        </a:p>
      </dgm:t>
    </dgm:pt>
    <dgm:pt modelId="{1F9B30AA-8142-48D0-89B1-C96979226259}" type="sibTrans" cxnId="{49AAEB6A-B224-4B22-9592-C57FB95B96E3}">
      <dgm:prSet/>
      <dgm:spPr/>
      <dgm:t>
        <a:bodyPr/>
        <a:lstStyle/>
        <a:p>
          <a:endParaRPr lang="en-US"/>
        </a:p>
      </dgm:t>
    </dgm:pt>
    <dgm:pt modelId="{57C882AE-ED84-41C7-ACB5-C05C87F6218B}">
      <dgm:prSet/>
      <dgm:spPr/>
      <dgm:t>
        <a:bodyPr/>
        <a:lstStyle/>
        <a:p>
          <a:r>
            <a:rPr lang="fi-FI"/>
            <a:t>7. Henkilöllisyyspaperit oltava mukana kirjoituksissa.</a:t>
          </a:r>
          <a:endParaRPr lang="en-US"/>
        </a:p>
      </dgm:t>
    </dgm:pt>
    <dgm:pt modelId="{1AD0894D-C5A2-4B8A-BC1F-A16A8D294C2E}" type="parTrans" cxnId="{E4487CB8-C3EE-41AD-990C-237267C63664}">
      <dgm:prSet/>
      <dgm:spPr/>
      <dgm:t>
        <a:bodyPr/>
        <a:lstStyle/>
        <a:p>
          <a:endParaRPr lang="en-US"/>
        </a:p>
      </dgm:t>
    </dgm:pt>
    <dgm:pt modelId="{F4D9F6DF-F03F-4059-9DDE-37155C776959}" type="sibTrans" cxnId="{E4487CB8-C3EE-41AD-990C-237267C63664}">
      <dgm:prSet/>
      <dgm:spPr/>
      <dgm:t>
        <a:bodyPr/>
        <a:lstStyle/>
        <a:p>
          <a:endParaRPr lang="en-US"/>
        </a:p>
      </dgm:t>
    </dgm:pt>
    <dgm:pt modelId="{A1081443-101A-4341-8237-58797388C1E3}" type="pres">
      <dgm:prSet presAssocID="{C1B62CF8-F62A-4226-BE85-937B6AEBB6AF}" presName="linear" presStyleCnt="0">
        <dgm:presLayoutVars>
          <dgm:animLvl val="lvl"/>
          <dgm:resizeHandles val="exact"/>
        </dgm:presLayoutVars>
      </dgm:prSet>
      <dgm:spPr/>
    </dgm:pt>
    <dgm:pt modelId="{A62AFA3B-185D-4DA2-8FEA-F50423579E09}" type="pres">
      <dgm:prSet presAssocID="{A93A1C6D-E529-4D02-90E6-C673877D240F}" presName="parentText" presStyleLbl="node1" presStyleIdx="0" presStyleCnt="7">
        <dgm:presLayoutVars>
          <dgm:chMax val="0"/>
          <dgm:bulletEnabled val="1"/>
        </dgm:presLayoutVars>
      </dgm:prSet>
      <dgm:spPr/>
    </dgm:pt>
    <dgm:pt modelId="{C226C1E8-5DC4-46A0-A0DC-8404311096C8}" type="pres">
      <dgm:prSet presAssocID="{CAEA1ADB-2C55-46B5-866E-31807DD81D2A}" presName="spacer" presStyleCnt="0"/>
      <dgm:spPr/>
    </dgm:pt>
    <dgm:pt modelId="{35A78974-753D-43E9-83A5-E8F7FCE49AD6}" type="pres">
      <dgm:prSet presAssocID="{27C50B44-04B9-439C-B33D-880FD4D5F74E}" presName="parentText" presStyleLbl="node1" presStyleIdx="1" presStyleCnt="7">
        <dgm:presLayoutVars>
          <dgm:chMax val="0"/>
          <dgm:bulletEnabled val="1"/>
        </dgm:presLayoutVars>
      </dgm:prSet>
      <dgm:spPr/>
    </dgm:pt>
    <dgm:pt modelId="{48A79FC7-B55F-4950-A7AD-841BE2C126FC}" type="pres">
      <dgm:prSet presAssocID="{9B9AC519-3FC8-4C1A-AF8D-AD897A560691}" presName="spacer" presStyleCnt="0"/>
      <dgm:spPr/>
    </dgm:pt>
    <dgm:pt modelId="{555CAE27-BD47-4281-90F5-2B6E1C8724B1}" type="pres">
      <dgm:prSet presAssocID="{CC60DF32-48B3-4004-BFA4-EFB2AB747763}" presName="parentText" presStyleLbl="node1" presStyleIdx="2" presStyleCnt="7">
        <dgm:presLayoutVars>
          <dgm:chMax val="0"/>
          <dgm:bulletEnabled val="1"/>
        </dgm:presLayoutVars>
      </dgm:prSet>
      <dgm:spPr/>
    </dgm:pt>
    <dgm:pt modelId="{D2F208B5-5B0A-45FE-B5E4-5728F0E99E48}" type="pres">
      <dgm:prSet presAssocID="{4297951A-652A-4A16-A489-076A3C250613}" presName="spacer" presStyleCnt="0"/>
      <dgm:spPr/>
    </dgm:pt>
    <dgm:pt modelId="{519059EE-F68D-4CBB-858F-39646EE9B8DA}" type="pres">
      <dgm:prSet presAssocID="{7A4DC930-6765-4B29-8E2C-D8AAE0644A82}" presName="parentText" presStyleLbl="node1" presStyleIdx="3" presStyleCnt="7">
        <dgm:presLayoutVars>
          <dgm:chMax val="0"/>
          <dgm:bulletEnabled val="1"/>
        </dgm:presLayoutVars>
      </dgm:prSet>
      <dgm:spPr/>
    </dgm:pt>
    <dgm:pt modelId="{88AA2903-8A49-46C4-B20E-3D18A31AE0CC}" type="pres">
      <dgm:prSet presAssocID="{122451C4-6F42-404E-A78A-5F7AF6000989}" presName="spacer" presStyleCnt="0"/>
      <dgm:spPr/>
    </dgm:pt>
    <dgm:pt modelId="{E0E7DEA6-78CB-472A-B378-5BBB934811CB}" type="pres">
      <dgm:prSet presAssocID="{FC9E7D45-94A9-4FEA-A81F-8C19A76DCF83}" presName="parentText" presStyleLbl="node1" presStyleIdx="4" presStyleCnt="7">
        <dgm:presLayoutVars>
          <dgm:chMax val="0"/>
          <dgm:bulletEnabled val="1"/>
        </dgm:presLayoutVars>
      </dgm:prSet>
      <dgm:spPr/>
    </dgm:pt>
    <dgm:pt modelId="{40001DE1-A19C-4EB6-9BA3-47DCA129C78E}" type="pres">
      <dgm:prSet presAssocID="{CF952C35-2429-4EC9-AE1A-97563663E5F9}" presName="spacer" presStyleCnt="0"/>
      <dgm:spPr/>
    </dgm:pt>
    <dgm:pt modelId="{B8B47C41-7B25-40DB-AB72-785CE1445C88}" type="pres">
      <dgm:prSet presAssocID="{137E22D0-3BDB-46AE-81B3-289EBEBE6F8B}" presName="parentText" presStyleLbl="node1" presStyleIdx="5" presStyleCnt="7">
        <dgm:presLayoutVars>
          <dgm:chMax val="0"/>
          <dgm:bulletEnabled val="1"/>
        </dgm:presLayoutVars>
      </dgm:prSet>
      <dgm:spPr/>
    </dgm:pt>
    <dgm:pt modelId="{4BE7F5AB-9495-41D7-8446-A320CA060C71}" type="pres">
      <dgm:prSet presAssocID="{1F9B30AA-8142-48D0-89B1-C96979226259}" presName="spacer" presStyleCnt="0"/>
      <dgm:spPr/>
    </dgm:pt>
    <dgm:pt modelId="{E6C0EEF8-204D-4AB6-9791-D49A4C22F1D7}" type="pres">
      <dgm:prSet presAssocID="{57C882AE-ED84-41C7-ACB5-C05C87F6218B}" presName="parentText" presStyleLbl="node1" presStyleIdx="6" presStyleCnt="7">
        <dgm:presLayoutVars>
          <dgm:chMax val="0"/>
          <dgm:bulletEnabled val="1"/>
        </dgm:presLayoutVars>
      </dgm:prSet>
      <dgm:spPr/>
    </dgm:pt>
  </dgm:ptLst>
  <dgm:cxnLst>
    <dgm:cxn modelId="{FCFF1304-28FF-49F4-956B-FF4964B5F469}" srcId="{C1B62CF8-F62A-4226-BE85-937B6AEBB6AF}" destId="{CC60DF32-48B3-4004-BFA4-EFB2AB747763}" srcOrd="2" destOrd="0" parTransId="{465DD685-D738-4BCD-80AD-F9DD11D06B50}" sibTransId="{4297951A-652A-4A16-A489-076A3C250613}"/>
    <dgm:cxn modelId="{9DCE6E0F-2122-4F85-9919-41C4796C2EBA}" srcId="{C1B62CF8-F62A-4226-BE85-937B6AEBB6AF}" destId="{27C50B44-04B9-439C-B33D-880FD4D5F74E}" srcOrd="1" destOrd="0" parTransId="{86FE819C-DF4E-4562-BB82-4C4246406B65}" sibTransId="{9B9AC519-3FC8-4C1A-AF8D-AD897A560691}"/>
    <dgm:cxn modelId="{26148634-D42C-4CEB-A522-AE932C46D094}" srcId="{C1B62CF8-F62A-4226-BE85-937B6AEBB6AF}" destId="{FC9E7D45-94A9-4FEA-A81F-8C19A76DCF83}" srcOrd="4" destOrd="0" parTransId="{243295CE-9A5B-4372-B42E-CCDF4E034923}" sibTransId="{CF952C35-2429-4EC9-AE1A-97563663E5F9}"/>
    <dgm:cxn modelId="{31877236-ACA6-46FF-B602-2261CA24C3C2}" type="presOf" srcId="{C1B62CF8-F62A-4226-BE85-937B6AEBB6AF}" destId="{A1081443-101A-4341-8237-58797388C1E3}" srcOrd="0" destOrd="0" presId="urn:microsoft.com/office/officeart/2005/8/layout/vList2"/>
    <dgm:cxn modelId="{279B023C-1C37-4D5C-B7B3-F94F239D71A3}" type="presOf" srcId="{27C50B44-04B9-439C-B33D-880FD4D5F74E}" destId="{35A78974-753D-43E9-83A5-E8F7FCE49AD6}" srcOrd="0" destOrd="0" presId="urn:microsoft.com/office/officeart/2005/8/layout/vList2"/>
    <dgm:cxn modelId="{A8D6EC3D-4B16-456D-9CD3-BEFF4811616B}" type="presOf" srcId="{57C882AE-ED84-41C7-ACB5-C05C87F6218B}" destId="{E6C0EEF8-204D-4AB6-9791-D49A4C22F1D7}" srcOrd="0" destOrd="0" presId="urn:microsoft.com/office/officeart/2005/8/layout/vList2"/>
    <dgm:cxn modelId="{6D287443-E4C6-4465-90D8-57CAE7CF820C}" srcId="{C1B62CF8-F62A-4226-BE85-937B6AEBB6AF}" destId="{A93A1C6D-E529-4D02-90E6-C673877D240F}" srcOrd="0" destOrd="0" parTransId="{C6892DE6-2F82-42D1-9679-4B8838980FD0}" sibTransId="{CAEA1ADB-2C55-46B5-866E-31807DD81D2A}"/>
    <dgm:cxn modelId="{49AAEB6A-B224-4B22-9592-C57FB95B96E3}" srcId="{C1B62CF8-F62A-4226-BE85-937B6AEBB6AF}" destId="{137E22D0-3BDB-46AE-81B3-289EBEBE6F8B}" srcOrd="5" destOrd="0" parTransId="{929EE218-F725-4C09-94D9-0BDFE987ED29}" sibTransId="{1F9B30AA-8142-48D0-89B1-C96979226259}"/>
    <dgm:cxn modelId="{8101F67A-9A54-4705-B69E-E78082E44D1F}" type="presOf" srcId="{CC60DF32-48B3-4004-BFA4-EFB2AB747763}" destId="{555CAE27-BD47-4281-90F5-2B6E1C8724B1}" srcOrd="0" destOrd="0" presId="urn:microsoft.com/office/officeart/2005/8/layout/vList2"/>
    <dgm:cxn modelId="{178BB88F-3C16-4614-AA1E-A63D88FA7151}" type="presOf" srcId="{FC9E7D45-94A9-4FEA-A81F-8C19A76DCF83}" destId="{E0E7DEA6-78CB-472A-B378-5BBB934811CB}" srcOrd="0" destOrd="0" presId="urn:microsoft.com/office/officeart/2005/8/layout/vList2"/>
    <dgm:cxn modelId="{767C3294-E1BF-4A74-BFB3-259D8E0FED42}" srcId="{C1B62CF8-F62A-4226-BE85-937B6AEBB6AF}" destId="{7A4DC930-6765-4B29-8E2C-D8AAE0644A82}" srcOrd="3" destOrd="0" parTransId="{A34B649D-75EB-4736-8072-A771F4E68A9B}" sibTransId="{122451C4-6F42-404E-A78A-5F7AF6000989}"/>
    <dgm:cxn modelId="{E4487CB8-C3EE-41AD-990C-237267C63664}" srcId="{C1B62CF8-F62A-4226-BE85-937B6AEBB6AF}" destId="{57C882AE-ED84-41C7-ACB5-C05C87F6218B}" srcOrd="6" destOrd="0" parTransId="{1AD0894D-C5A2-4B8A-BC1F-A16A8D294C2E}" sibTransId="{F4D9F6DF-F03F-4059-9DDE-37155C776959}"/>
    <dgm:cxn modelId="{8678E5F0-D120-4189-8C31-1F307849B867}" type="presOf" srcId="{137E22D0-3BDB-46AE-81B3-289EBEBE6F8B}" destId="{B8B47C41-7B25-40DB-AB72-785CE1445C88}" srcOrd="0" destOrd="0" presId="urn:microsoft.com/office/officeart/2005/8/layout/vList2"/>
    <dgm:cxn modelId="{CA4B57FA-0546-4C08-9CA0-2EE9D8E4911D}" type="presOf" srcId="{7A4DC930-6765-4B29-8E2C-D8AAE0644A82}" destId="{519059EE-F68D-4CBB-858F-39646EE9B8DA}" srcOrd="0" destOrd="0" presId="urn:microsoft.com/office/officeart/2005/8/layout/vList2"/>
    <dgm:cxn modelId="{382ECEFA-868B-4948-8C39-F06E37B07277}" type="presOf" srcId="{A93A1C6D-E529-4D02-90E6-C673877D240F}" destId="{A62AFA3B-185D-4DA2-8FEA-F50423579E09}" srcOrd="0" destOrd="0" presId="urn:microsoft.com/office/officeart/2005/8/layout/vList2"/>
    <dgm:cxn modelId="{32A098E3-26F6-40D4-9396-6BFE3E5DE5D9}" type="presParOf" srcId="{A1081443-101A-4341-8237-58797388C1E3}" destId="{A62AFA3B-185D-4DA2-8FEA-F50423579E09}" srcOrd="0" destOrd="0" presId="urn:microsoft.com/office/officeart/2005/8/layout/vList2"/>
    <dgm:cxn modelId="{3EDC092F-28DF-453A-A058-98583F4D4D22}" type="presParOf" srcId="{A1081443-101A-4341-8237-58797388C1E3}" destId="{C226C1E8-5DC4-46A0-A0DC-8404311096C8}" srcOrd="1" destOrd="0" presId="urn:microsoft.com/office/officeart/2005/8/layout/vList2"/>
    <dgm:cxn modelId="{50314020-3A4C-4F24-8791-3A20EFCC2ACC}" type="presParOf" srcId="{A1081443-101A-4341-8237-58797388C1E3}" destId="{35A78974-753D-43E9-83A5-E8F7FCE49AD6}" srcOrd="2" destOrd="0" presId="urn:microsoft.com/office/officeart/2005/8/layout/vList2"/>
    <dgm:cxn modelId="{93BB330A-47E5-42AA-AEF8-8E75322152D9}" type="presParOf" srcId="{A1081443-101A-4341-8237-58797388C1E3}" destId="{48A79FC7-B55F-4950-A7AD-841BE2C126FC}" srcOrd="3" destOrd="0" presId="urn:microsoft.com/office/officeart/2005/8/layout/vList2"/>
    <dgm:cxn modelId="{801C9600-FEE1-4038-B732-1B30ADBC0307}" type="presParOf" srcId="{A1081443-101A-4341-8237-58797388C1E3}" destId="{555CAE27-BD47-4281-90F5-2B6E1C8724B1}" srcOrd="4" destOrd="0" presId="urn:microsoft.com/office/officeart/2005/8/layout/vList2"/>
    <dgm:cxn modelId="{A9708C13-9C9F-4755-BB15-28187D7FA283}" type="presParOf" srcId="{A1081443-101A-4341-8237-58797388C1E3}" destId="{D2F208B5-5B0A-45FE-B5E4-5728F0E99E48}" srcOrd="5" destOrd="0" presId="urn:microsoft.com/office/officeart/2005/8/layout/vList2"/>
    <dgm:cxn modelId="{AD4FDEF0-E25F-4833-88D3-4E4330CFEEEC}" type="presParOf" srcId="{A1081443-101A-4341-8237-58797388C1E3}" destId="{519059EE-F68D-4CBB-858F-39646EE9B8DA}" srcOrd="6" destOrd="0" presId="urn:microsoft.com/office/officeart/2005/8/layout/vList2"/>
    <dgm:cxn modelId="{AA1EAF40-79F3-43DE-8D65-841CDAB4C4B2}" type="presParOf" srcId="{A1081443-101A-4341-8237-58797388C1E3}" destId="{88AA2903-8A49-46C4-B20E-3D18A31AE0CC}" srcOrd="7" destOrd="0" presId="urn:microsoft.com/office/officeart/2005/8/layout/vList2"/>
    <dgm:cxn modelId="{55AF5EB7-3964-4F40-A723-8CB7B724DB6D}" type="presParOf" srcId="{A1081443-101A-4341-8237-58797388C1E3}" destId="{E0E7DEA6-78CB-472A-B378-5BBB934811CB}" srcOrd="8" destOrd="0" presId="urn:microsoft.com/office/officeart/2005/8/layout/vList2"/>
    <dgm:cxn modelId="{48B977D0-14BE-4852-A6FA-9F1BBD51547E}" type="presParOf" srcId="{A1081443-101A-4341-8237-58797388C1E3}" destId="{40001DE1-A19C-4EB6-9BA3-47DCA129C78E}" srcOrd="9" destOrd="0" presId="urn:microsoft.com/office/officeart/2005/8/layout/vList2"/>
    <dgm:cxn modelId="{DB9B72EB-CE06-49C9-B415-B64F0C2F8598}" type="presParOf" srcId="{A1081443-101A-4341-8237-58797388C1E3}" destId="{B8B47C41-7B25-40DB-AB72-785CE1445C88}" srcOrd="10" destOrd="0" presId="urn:microsoft.com/office/officeart/2005/8/layout/vList2"/>
    <dgm:cxn modelId="{10CDA514-9C10-4D11-8C59-6B54AB62A282}" type="presParOf" srcId="{A1081443-101A-4341-8237-58797388C1E3}" destId="{4BE7F5AB-9495-41D7-8446-A320CA060C71}" srcOrd="11" destOrd="0" presId="urn:microsoft.com/office/officeart/2005/8/layout/vList2"/>
    <dgm:cxn modelId="{9F17973F-716A-4FBA-90E5-8CF99A29CA80}" type="presParOf" srcId="{A1081443-101A-4341-8237-58797388C1E3}" destId="{E6C0EEF8-204D-4AB6-9791-D49A4C22F1D7}" srcOrd="12" destOrd="0" presId="urn:microsoft.com/office/officeart/2005/8/layout/vList2"/>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6.xml><?xml version="1.0" encoding="utf-8"?>
<dgm:dataModel xmlns:dgm="http://schemas.openxmlformats.org/drawingml/2006/diagram" xmlns:a="http://schemas.openxmlformats.org/drawingml/2006/main">
  <dgm:ptLst>
    <dgm:pt modelId="{19B4C1E1-9461-4CC6-854D-7E4D18968FBE}" type="doc">
      <dgm:prSet loTypeId="urn:microsoft.com/office/officeart/2005/8/layout/vList2" loCatId="list" qsTypeId="urn:microsoft.com/office/officeart/2005/8/quickstyle/simple1" qsCatId="simple" csTypeId="urn:microsoft.com/office/officeart/2005/8/colors/accent1_2" csCatId="accent1" phldr="1"/>
      <dgm:spPr/>
      <dgm:t>
        <a:bodyPr/>
        <a:lstStyle/>
        <a:p>
          <a:endParaRPr lang="en-US"/>
        </a:p>
      </dgm:t>
    </dgm:pt>
    <dgm:pt modelId="{FBB4578C-B2CE-4D60-BF4F-8A0408688A6D}">
      <dgm:prSet/>
      <dgm:spPr/>
      <dgm:t>
        <a:bodyPr/>
        <a:lstStyle/>
        <a:p>
          <a:r>
            <a:rPr lang="fi-FI"/>
            <a:t>1. Sairastuessasi välitön ilmoitus rehtorille</a:t>
          </a:r>
          <a:endParaRPr lang="en-US"/>
        </a:p>
      </dgm:t>
    </dgm:pt>
    <dgm:pt modelId="{3412326F-369D-4597-9031-746A4E36BCB2}" type="parTrans" cxnId="{1608C0CC-5952-4AB2-B9FC-F7B6B2D4853E}">
      <dgm:prSet/>
      <dgm:spPr/>
      <dgm:t>
        <a:bodyPr/>
        <a:lstStyle/>
        <a:p>
          <a:endParaRPr lang="en-US"/>
        </a:p>
      </dgm:t>
    </dgm:pt>
    <dgm:pt modelId="{65FD6252-C98A-415F-AB0C-AD32FF5874F5}" type="sibTrans" cxnId="{1608C0CC-5952-4AB2-B9FC-F7B6B2D4853E}">
      <dgm:prSet/>
      <dgm:spPr/>
      <dgm:t>
        <a:bodyPr/>
        <a:lstStyle/>
        <a:p>
          <a:endParaRPr lang="en-US"/>
        </a:p>
      </dgm:t>
    </dgm:pt>
    <dgm:pt modelId="{011BB3F2-8766-4EE2-9F8E-0C9649286140}">
      <dgm:prSet/>
      <dgm:spPr/>
      <dgm:t>
        <a:bodyPr/>
        <a:lstStyle/>
        <a:p>
          <a:r>
            <a:rPr lang="fi-FI"/>
            <a:t>p. 040 – 315 2308</a:t>
          </a:r>
          <a:endParaRPr lang="en-US"/>
        </a:p>
      </dgm:t>
    </dgm:pt>
    <dgm:pt modelId="{58D76FD0-6B66-4148-9F8A-0829AEC746A4}" type="parTrans" cxnId="{FF8A4626-D882-49CF-8F3D-1D16F9994607}">
      <dgm:prSet/>
      <dgm:spPr/>
      <dgm:t>
        <a:bodyPr/>
        <a:lstStyle/>
        <a:p>
          <a:endParaRPr lang="en-US"/>
        </a:p>
      </dgm:t>
    </dgm:pt>
    <dgm:pt modelId="{38D81F00-8606-4DFD-80DE-5C9D0A3133CD}" type="sibTrans" cxnId="{FF8A4626-D882-49CF-8F3D-1D16F9994607}">
      <dgm:prSet/>
      <dgm:spPr/>
      <dgm:t>
        <a:bodyPr/>
        <a:lstStyle/>
        <a:p>
          <a:endParaRPr lang="en-US"/>
        </a:p>
      </dgm:t>
    </dgm:pt>
    <dgm:pt modelId="{412784F7-29EF-4D32-BC89-D6111B38B321}">
      <dgm:prSet/>
      <dgm:spPr/>
      <dgm:t>
        <a:bodyPr/>
        <a:lstStyle/>
        <a:p>
          <a:r>
            <a:rPr lang="fi-FI"/>
            <a:t>lääkärintodistus YTL:ää varten </a:t>
          </a:r>
          <a:endParaRPr lang="en-US"/>
        </a:p>
      </dgm:t>
    </dgm:pt>
    <dgm:pt modelId="{F283679B-71E3-4057-B751-D625E37D2B2C}" type="parTrans" cxnId="{C88D17AF-AD79-4A45-94BE-A918EE993085}">
      <dgm:prSet/>
      <dgm:spPr/>
      <dgm:t>
        <a:bodyPr/>
        <a:lstStyle/>
        <a:p>
          <a:endParaRPr lang="en-US"/>
        </a:p>
      </dgm:t>
    </dgm:pt>
    <dgm:pt modelId="{15D59ED4-8D84-4F23-BC55-E91A355D04F0}" type="sibTrans" cxnId="{C88D17AF-AD79-4A45-94BE-A918EE993085}">
      <dgm:prSet/>
      <dgm:spPr/>
      <dgm:t>
        <a:bodyPr/>
        <a:lstStyle/>
        <a:p>
          <a:endParaRPr lang="en-US"/>
        </a:p>
      </dgm:t>
    </dgm:pt>
    <dgm:pt modelId="{37EA7828-1835-4EB9-B9E1-944615FACB1A}">
      <dgm:prSet/>
      <dgm:spPr/>
      <dgm:t>
        <a:bodyPr/>
        <a:lstStyle/>
        <a:p>
          <a:pPr rtl="0"/>
          <a:r>
            <a:rPr lang="fi-FI"/>
            <a:t> Puoltolauseet hankittava tarvittaessa</a:t>
          </a:r>
          <a:r>
            <a:rPr lang="fi-FI">
              <a:latin typeface="Calibri Light" panose="020F0302020204030204"/>
            </a:rPr>
            <a:t>  </a:t>
          </a:r>
          <a:r>
            <a:rPr lang="fi-FI"/>
            <a:t>esim. ongelmatilanteet</a:t>
          </a:r>
          <a:endParaRPr lang="en-US">
            <a:latin typeface="Calibri Light" panose="020F0302020204030204"/>
          </a:endParaRPr>
        </a:p>
      </dgm:t>
    </dgm:pt>
    <dgm:pt modelId="{16D1F6E9-A938-446A-8DC7-DC6AEF57E3A7}" type="parTrans" cxnId="{FD21F7F9-AEAD-4ABB-AB6D-A9BB99F6F61D}">
      <dgm:prSet/>
      <dgm:spPr/>
      <dgm:t>
        <a:bodyPr/>
        <a:lstStyle/>
        <a:p>
          <a:endParaRPr lang="en-US"/>
        </a:p>
      </dgm:t>
    </dgm:pt>
    <dgm:pt modelId="{8EB445FA-BA69-4749-B0BA-9EECB5974A4E}" type="sibTrans" cxnId="{FD21F7F9-AEAD-4ABB-AB6D-A9BB99F6F61D}">
      <dgm:prSet/>
      <dgm:spPr/>
      <dgm:t>
        <a:bodyPr/>
        <a:lstStyle/>
        <a:p>
          <a:endParaRPr lang="en-US"/>
        </a:p>
      </dgm:t>
    </dgm:pt>
    <dgm:pt modelId="{D994116A-1EAD-42D5-857E-E5D37FCA9D63}">
      <dgm:prSet/>
      <dgm:spPr/>
      <dgm:t>
        <a:bodyPr/>
        <a:lstStyle/>
        <a:p>
          <a:pPr rtl="0"/>
          <a:r>
            <a:rPr lang="fi-FI">
              <a:latin typeface="Calibri Light" panose="020F0302020204030204"/>
            </a:rPr>
            <a:t>Ilmoittautuminen yo-kokeisiin on sitova</a:t>
          </a:r>
          <a:endParaRPr lang="en-US"/>
        </a:p>
      </dgm:t>
    </dgm:pt>
    <dgm:pt modelId="{685C4968-9D20-4646-8F18-D9EE22A2A751}" type="parTrans" cxnId="{B3069D70-EF17-4EB0-BEB9-A955F33E8CB8}">
      <dgm:prSet/>
      <dgm:spPr/>
      <dgm:t>
        <a:bodyPr/>
        <a:lstStyle/>
        <a:p>
          <a:endParaRPr lang="en-US"/>
        </a:p>
      </dgm:t>
    </dgm:pt>
    <dgm:pt modelId="{59A9A300-3582-4A04-B999-DCC9AFF7F853}" type="sibTrans" cxnId="{B3069D70-EF17-4EB0-BEB9-A955F33E8CB8}">
      <dgm:prSet/>
      <dgm:spPr/>
      <dgm:t>
        <a:bodyPr/>
        <a:lstStyle/>
        <a:p>
          <a:endParaRPr lang="en-US"/>
        </a:p>
      </dgm:t>
    </dgm:pt>
    <dgm:pt modelId="{9BDAA7C4-F8F9-491A-B4EF-F8FE2F468F70}">
      <dgm:prSet/>
      <dgm:spPr/>
      <dgm:t>
        <a:bodyPr/>
        <a:lstStyle/>
        <a:p>
          <a:r>
            <a:rPr lang="fi-FI">
              <a:latin typeface="Calibri Light" panose="020F0302020204030204"/>
            </a:rPr>
            <a:t>Nimen</a:t>
          </a:r>
          <a:r>
            <a:rPr lang="fi-FI"/>
            <a:t> julkaisu: Jos et halua, että nimesi julkistaan esim. lehdissä, ilmoita siitä </a:t>
          </a:r>
          <a:r>
            <a:rPr lang="fi-FI" b="1"/>
            <a:t> </a:t>
          </a:r>
          <a:r>
            <a:rPr lang="fi-FI"/>
            <a:t>kirjallisesti  osoitteeseen  </a:t>
          </a:r>
          <a:r>
            <a:rPr lang="fi-FI">
              <a:hlinkClick xmlns:r="http://schemas.openxmlformats.org/officeDocument/2006/relationships" r:id="rId1"/>
            </a:rPr>
            <a:t>lukio@jarvenpaa.fi</a:t>
          </a:r>
          <a:endParaRPr lang="en-US"/>
        </a:p>
      </dgm:t>
    </dgm:pt>
    <dgm:pt modelId="{621B4CCC-647D-4445-9C04-26C0E988B075}" type="parTrans" cxnId="{E42563A9-D297-4B1D-8006-A9E42BA070C2}">
      <dgm:prSet/>
      <dgm:spPr/>
      <dgm:t>
        <a:bodyPr/>
        <a:lstStyle/>
        <a:p>
          <a:endParaRPr lang="en-US"/>
        </a:p>
      </dgm:t>
    </dgm:pt>
    <dgm:pt modelId="{F42C546A-1E2E-4875-A372-06EC3C407781}" type="sibTrans" cxnId="{E42563A9-D297-4B1D-8006-A9E42BA070C2}">
      <dgm:prSet/>
      <dgm:spPr/>
      <dgm:t>
        <a:bodyPr/>
        <a:lstStyle/>
        <a:p>
          <a:endParaRPr lang="en-US"/>
        </a:p>
      </dgm:t>
    </dgm:pt>
    <dgm:pt modelId="{BB60D55C-AA3B-44D0-A7F4-6EE60962999B}" type="pres">
      <dgm:prSet presAssocID="{19B4C1E1-9461-4CC6-854D-7E4D18968FBE}" presName="linear" presStyleCnt="0">
        <dgm:presLayoutVars>
          <dgm:animLvl val="lvl"/>
          <dgm:resizeHandles val="exact"/>
        </dgm:presLayoutVars>
      </dgm:prSet>
      <dgm:spPr/>
    </dgm:pt>
    <dgm:pt modelId="{5E6BAB7F-4D6C-48F3-A293-B292AA9D0765}" type="pres">
      <dgm:prSet presAssocID="{FBB4578C-B2CE-4D60-BF4F-8A0408688A6D}" presName="parentText" presStyleLbl="node1" presStyleIdx="0" presStyleCnt="6">
        <dgm:presLayoutVars>
          <dgm:chMax val="0"/>
          <dgm:bulletEnabled val="1"/>
        </dgm:presLayoutVars>
      </dgm:prSet>
      <dgm:spPr/>
    </dgm:pt>
    <dgm:pt modelId="{8A7DF1F8-8D7E-477C-BD92-4616E1E7E746}" type="pres">
      <dgm:prSet presAssocID="{65FD6252-C98A-415F-AB0C-AD32FF5874F5}" presName="spacer" presStyleCnt="0"/>
      <dgm:spPr/>
    </dgm:pt>
    <dgm:pt modelId="{CCD5A06A-CD6F-4EFC-BCAE-DE88CB58358E}" type="pres">
      <dgm:prSet presAssocID="{011BB3F2-8766-4EE2-9F8E-0C9649286140}" presName="parentText" presStyleLbl="node1" presStyleIdx="1" presStyleCnt="6">
        <dgm:presLayoutVars>
          <dgm:chMax val="0"/>
          <dgm:bulletEnabled val="1"/>
        </dgm:presLayoutVars>
      </dgm:prSet>
      <dgm:spPr/>
    </dgm:pt>
    <dgm:pt modelId="{8C0F92D0-D119-4771-A615-AEBDD3327E2C}" type="pres">
      <dgm:prSet presAssocID="{38D81F00-8606-4DFD-80DE-5C9D0A3133CD}" presName="spacer" presStyleCnt="0"/>
      <dgm:spPr/>
    </dgm:pt>
    <dgm:pt modelId="{123E9058-7396-4838-B598-F31634869E24}" type="pres">
      <dgm:prSet presAssocID="{412784F7-29EF-4D32-BC89-D6111B38B321}" presName="parentText" presStyleLbl="node1" presStyleIdx="2" presStyleCnt="6">
        <dgm:presLayoutVars>
          <dgm:chMax val="0"/>
          <dgm:bulletEnabled val="1"/>
        </dgm:presLayoutVars>
      </dgm:prSet>
      <dgm:spPr/>
    </dgm:pt>
    <dgm:pt modelId="{751409C1-0FCF-4777-BF12-EF6FF9237C9A}" type="pres">
      <dgm:prSet presAssocID="{15D59ED4-8D84-4F23-BC55-E91A355D04F0}" presName="spacer" presStyleCnt="0"/>
      <dgm:spPr/>
    </dgm:pt>
    <dgm:pt modelId="{4DAD5B2A-4644-41FA-9E12-747E64DC6C2E}" type="pres">
      <dgm:prSet presAssocID="{37EA7828-1835-4EB9-B9E1-944615FACB1A}" presName="parentText" presStyleLbl="node1" presStyleIdx="3" presStyleCnt="6">
        <dgm:presLayoutVars>
          <dgm:chMax val="0"/>
          <dgm:bulletEnabled val="1"/>
        </dgm:presLayoutVars>
      </dgm:prSet>
      <dgm:spPr/>
    </dgm:pt>
    <dgm:pt modelId="{9A827C30-675E-423A-9E50-F64B8059CD16}" type="pres">
      <dgm:prSet presAssocID="{8EB445FA-BA69-4749-B0BA-9EECB5974A4E}" presName="spacer" presStyleCnt="0"/>
      <dgm:spPr/>
    </dgm:pt>
    <dgm:pt modelId="{6D1B1DCB-55AC-475C-B114-7F72AC38409C}" type="pres">
      <dgm:prSet presAssocID="{D994116A-1EAD-42D5-857E-E5D37FCA9D63}" presName="parentText" presStyleLbl="node1" presStyleIdx="4" presStyleCnt="6">
        <dgm:presLayoutVars>
          <dgm:chMax val="0"/>
          <dgm:bulletEnabled val="1"/>
        </dgm:presLayoutVars>
      </dgm:prSet>
      <dgm:spPr/>
    </dgm:pt>
    <dgm:pt modelId="{BBF41674-85C6-42FE-A701-E943E0BC3EF3}" type="pres">
      <dgm:prSet presAssocID="{59A9A300-3582-4A04-B999-DCC9AFF7F853}" presName="spacer" presStyleCnt="0"/>
      <dgm:spPr/>
    </dgm:pt>
    <dgm:pt modelId="{6BE340EF-A6C7-4EC1-9D68-C20F3A52EC42}" type="pres">
      <dgm:prSet presAssocID="{9BDAA7C4-F8F9-491A-B4EF-F8FE2F468F70}" presName="parentText" presStyleLbl="node1" presStyleIdx="5" presStyleCnt="6">
        <dgm:presLayoutVars>
          <dgm:chMax val="0"/>
          <dgm:bulletEnabled val="1"/>
        </dgm:presLayoutVars>
      </dgm:prSet>
      <dgm:spPr/>
    </dgm:pt>
  </dgm:ptLst>
  <dgm:cxnLst>
    <dgm:cxn modelId="{990DB812-0A66-4F93-B1CC-EA07C9A1B9C4}" type="presOf" srcId="{37EA7828-1835-4EB9-B9E1-944615FACB1A}" destId="{4DAD5B2A-4644-41FA-9E12-747E64DC6C2E}" srcOrd="0" destOrd="0" presId="urn:microsoft.com/office/officeart/2005/8/layout/vList2"/>
    <dgm:cxn modelId="{FF8A4626-D882-49CF-8F3D-1D16F9994607}" srcId="{19B4C1E1-9461-4CC6-854D-7E4D18968FBE}" destId="{011BB3F2-8766-4EE2-9F8E-0C9649286140}" srcOrd="1" destOrd="0" parTransId="{58D76FD0-6B66-4148-9F8A-0829AEC746A4}" sibTransId="{38D81F00-8606-4DFD-80DE-5C9D0A3133CD}"/>
    <dgm:cxn modelId="{A3E3D433-537F-4ABD-99C2-BD0259A6A569}" type="presOf" srcId="{9BDAA7C4-F8F9-491A-B4EF-F8FE2F468F70}" destId="{6BE340EF-A6C7-4EC1-9D68-C20F3A52EC42}" srcOrd="0" destOrd="0" presId="urn:microsoft.com/office/officeart/2005/8/layout/vList2"/>
    <dgm:cxn modelId="{82EBD13D-2058-4247-907F-35E7144B2BFD}" type="presOf" srcId="{412784F7-29EF-4D32-BC89-D6111B38B321}" destId="{123E9058-7396-4838-B598-F31634869E24}" srcOrd="0" destOrd="0" presId="urn:microsoft.com/office/officeart/2005/8/layout/vList2"/>
    <dgm:cxn modelId="{D089B05B-A8FC-4736-A357-071D86D52B91}" type="presOf" srcId="{19B4C1E1-9461-4CC6-854D-7E4D18968FBE}" destId="{BB60D55C-AA3B-44D0-A7F4-6EE60962999B}" srcOrd="0" destOrd="0" presId="urn:microsoft.com/office/officeart/2005/8/layout/vList2"/>
    <dgm:cxn modelId="{B3069D70-EF17-4EB0-BEB9-A955F33E8CB8}" srcId="{19B4C1E1-9461-4CC6-854D-7E4D18968FBE}" destId="{D994116A-1EAD-42D5-857E-E5D37FCA9D63}" srcOrd="4" destOrd="0" parTransId="{685C4968-9D20-4646-8F18-D9EE22A2A751}" sibTransId="{59A9A300-3582-4A04-B999-DCC9AFF7F853}"/>
    <dgm:cxn modelId="{6A44F386-26BB-4F29-B845-394D780BBDD4}" type="presOf" srcId="{FBB4578C-B2CE-4D60-BF4F-8A0408688A6D}" destId="{5E6BAB7F-4D6C-48F3-A293-B292AA9D0765}" srcOrd="0" destOrd="0" presId="urn:microsoft.com/office/officeart/2005/8/layout/vList2"/>
    <dgm:cxn modelId="{E42563A9-D297-4B1D-8006-A9E42BA070C2}" srcId="{19B4C1E1-9461-4CC6-854D-7E4D18968FBE}" destId="{9BDAA7C4-F8F9-491A-B4EF-F8FE2F468F70}" srcOrd="5" destOrd="0" parTransId="{621B4CCC-647D-4445-9C04-26C0E988B075}" sibTransId="{F42C546A-1E2E-4875-A372-06EC3C407781}"/>
    <dgm:cxn modelId="{C88D17AF-AD79-4A45-94BE-A918EE993085}" srcId="{19B4C1E1-9461-4CC6-854D-7E4D18968FBE}" destId="{412784F7-29EF-4D32-BC89-D6111B38B321}" srcOrd="2" destOrd="0" parTransId="{F283679B-71E3-4057-B751-D625E37D2B2C}" sibTransId="{15D59ED4-8D84-4F23-BC55-E91A355D04F0}"/>
    <dgm:cxn modelId="{BD7729BA-F4D5-442A-9EA7-D0A0130E985C}" type="presOf" srcId="{D994116A-1EAD-42D5-857E-E5D37FCA9D63}" destId="{6D1B1DCB-55AC-475C-B114-7F72AC38409C}" srcOrd="0" destOrd="0" presId="urn:microsoft.com/office/officeart/2005/8/layout/vList2"/>
    <dgm:cxn modelId="{CC980BBE-F788-4094-9DC8-ECC529CE05C5}" type="presOf" srcId="{011BB3F2-8766-4EE2-9F8E-0C9649286140}" destId="{CCD5A06A-CD6F-4EFC-BCAE-DE88CB58358E}" srcOrd="0" destOrd="0" presId="urn:microsoft.com/office/officeart/2005/8/layout/vList2"/>
    <dgm:cxn modelId="{1608C0CC-5952-4AB2-B9FC-F7B6B2D4853E}" srcId="{19B4C1E1-9461-4CC6-854D-7E4D18968FBE}" destId="{FBB4578C-B2CE-4D60-BF4F-8A0408688A6D}" srcOrd="0" destOrd="0" parTransId="{3412326F-369D-4597-9031-746A4E36BCB2}" sibTransId="{65FD6252-C98A-415F-AB0C-AD32FF5874F5}"/>
    <dgm:cxn modelId="{FD21F7F9-AEAD-4ABB-AB6D-A9BB99F6F61D}" srcId="{19B4C1E1-9461-4CC6-854D-7E4D18968FBE}" destId="{37EA7828-1835-4EB9-B9E1-944615FACB1A}" srcOrd="3" destOrd="0" parTransId="{16D1F6E9-A938-446A-8DC7-DC6AEF57E3A7}" sibTransId="{8EB445FA-BA69-4749-B0BA-9EECB5974A4E}"/>
    <dgm:cxn modelId="{8E79CF89-2D20-4294-B608-DA2EF10D21B1}" type="presParOf" srcId="{BB60D55C-AA3B-44D0-A7F4-6EE60962999B}" destId="{5E6BAB7F-4D6C-48F3-A293-B292AA9D0765}" srcOrd="0" destOrd="0" presId="urn:microsoft.com/office/officeart/2005/8/layout/vList2"/>
    <dgm:cxn modelId="{C6D26D75-5453-4478-A296-EEDDE0F3667B}" type="presParOf" srcId="{BB60D55C-AA3B-44D0-A7F4-6EE60962999B}" destId="{8A7DF1F8-8D7E-477C-BD92-4616E1E7E746}" srcOrd="1" destOrd="0" presId="urn:microsoft.com/office/officeart/2005/8/layout/vList2"/>
    <dgm:cxn modelId="{BF4F35EE-2306-4CA4-80E7-5854433F9B1C}" type="presParOf" srcId="{BB60D55C-AA3B-44D0-A7F4-6EE60962999B}" destId="{CCD5A06A-CD6F-4EFC-BCAE-DE88CB58358E}" srcOrd="2" destOrd="0" presId="urn:microsoft.com/office/officeart/2005/8/layout/vList2"/>
    <dgm:cxn modelId="{63D1E6D3-9D8C-4FD7-A216-86581B87B1BB}" type="presParOf" srcId="{BB60D55C-AA3B-44D0-A7F4-6EE60962999B}" destId="{8C0F92D0-D119-4771-A615-AEBDD3327E2C}" srcOrd="3" destOrd="0" presId="urn:microsoft.com/office/officeart/2005/8/layout/vList2"/>
    <dgm:cxn modelId="{3DA9C950-1DED-4D98-B615-3E729C0E7D58}" type="presParOf" srcId="{BB60D55C-AA3B-44D0-A7F4-6EE60962999B}" destId="{123E9058-7396-4838-B598-F31634869E24}" srcOrd="4" destOrd="0" presId="urn:microsoft.com/office/officeart/2005/8/layout/vList2"/>
    <dgm:cxn modelId="{C8E9016D-E276-4F67-B9F9-E4C21800B2ED}" type="presParOf" srcId="{BB60D55C-AA3B-44D0-A7F4-6EE60962999B}" destId="{751409C1-0FCF-4777-BF12-EF6FF9237C9A}" srcOrd="5" destOrd="0" presId="urn:microsoft.com/office/officeart/2005/8/layout/vList2"/>
    <dgm:cxn modelId="{A60A63DC-5C3E-45A6-B48D-7242B307463D}" type="presParOf" srcId="{BB60D55C-AA3B-44D0-A7F4-6EE60962999B}" destId="{4DAD5B2A-4644-41FA-9E12-747E64DC6C2E}" srcOrd="6" destOrd="0" presId="urn:microsoft.com/office/officeart/2005/8/layout/vList2"/>
    <dgm:cxn modelId="{E9F63AB7-5111-416B-8BEC-ED9102821F74}" type="presParOf" srcId="{BB60D55C-AA3B-44D0-A7F4-6EE60962999B}" destId="{9A827C30-675E-423A-9E50-F64B8059CD16}" srcOrd="7" destOrd="0" presId="urn:microsoft.com/office/officeart/2005/8/layout/vList2"/>
    <dgm:cxn modelId="{D4FD8C21-F64F-4826-9B3F-AF72183DCF41}" type="presParOf" srcId="{BB60D55C-AA3B-44D0-A7F4-6EE60962999B}" destId="{6D1B1DCB-55AC-475C-B114-7F72AC38409C}" srcOrd="8" destOrd="0" presId="urn:microsoft.com/office/officeart/2005/8/layout/vList2"/>
    <dgm:cxn modelId="{86E94060-9196-4048-8E7B-5EC604785D2B}" type="presParOf" srcId="{BB60D55C-AA3B-44D0-A7F4-6EE60962999B}" destId="{BBF41674-85C6-42FE-A701-E943E0BC3EF3}" srcOrd="9" destOrd="0" presId="urn:microsoft.com/office/officeart/2005/8/layout/vList2"/>
    <dgm:cxn modelId="{2D22E666-EDF8-41D8-9817-0F01E603619D}" type="presParOf" srcId="{BB60D55C-AA3B-44D0-A7F4-6EE60962999B}" destId="{6BE340EF-A6C7-4EC1-9D68-C20F3A52EC42}" srcOrd="10" destOrd="0" presId="urn:microsoft.com/office/officeart/2005/8/layout/vList2"/>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7.xml><?xml version="1.0" encoding="utf-8"?>
<dgm:dataModel xmlns:dgm="http://schemas.openxmlformats.org/drawingml/2006/diagram" xmlns:a="http://schemas.openxmlformats.org/drawingml/2006/main">
  <dgm:ptLst>
    <dgm:pt modelId="{792DDEDF-86D0-4A4A-9ACB-11B820A1C971}" type="doc">
      <dgm:prSet loTypeId="urn:microsoft.com/office/officeart/2018/2/layout/IconVerticalSolidList" loCatId="icon" qsTypeId="urn:microsoft.com/office/officeart/2005/8/quickstyle/simple1" qsCatId="simple" csTypeId="urn:microsoft.com/office/officeart/2005/8/colors/accent1_2" csCatId="accent1" phldr="1"/>
      <dgm:spPr/>
      <dgm:t>
        <a:bodyPr/>
        <a:lstStyle/>
        <a:p>
          <a:endParaRPr lang="en-US"/>
        </a:p>
      </dgm:t>
    </dgm:pt>
    <dgm:pt modelId="{D6034385-8FC5-4A4F-8B5D-34FD5DC563B6}">
      <dgm:prSet/>
      <dgm:spPr/>
      <dgm:t>
        <a:bodyPr/>
        <a:lstStyle/>
        <a:p>
          <a:pPr>
            <a:lnSpc>
              <a:spcPct val="100000"/>
            </a:lnSpc>
          </a:pPr>
          <a:r>
            <a:rPr lang="fi-FI" b="0" i="0"/>
            <a:t>Kokelas, joka syyllistyy koetilaisuuden häirintään, vilpilliseen menettelyyn tai vilpin yritykseen taikka avustaa siinä tai muutoin törkeästi rikkoo järjestystä, </a:t>
          </a:r>
          <a:r>
            <a:rPr lang="fi-FI" b="1" i="0"/>
            <a:t>menettää oikeutensa osallistua kokeisiin kyseisenä tutkintokertana. Kokeet, joihin kokelas on kyseisellä tutkintokerralla ilmoittautunut, katsotaan hylätyiksi</a:t>
          </a:r>
          <a:r>
            <a:rPr lang="fi-FI" b="0" i="0"/>
            <a:t>.</a:t>
          </a:r>
          <a:br>
            <a:rPr lang="fi-FI" b="0" i="0"/>
          </a:br>
          <a:endParaRPr lang="en-US"/>
        </a:p>
      </dgm:t>
    </dgm:pt>
    <dgm:pt modelId="{79483146-64A5-42D1-B761-3A533BD070F2}" type="parTrans" cxnId="{132E5CF3-7A0E-4595-92B8-5B977F6F7B54}">
      <dgm:prSet/>
      <dgm:spPr/>
      <dgm:t>
        <a:bodyPr/>
        <a:lstStyle/>
        <a:p>
          <a:endParaRPr lang="en-US"/>
        </a:p>
      </dgm:t>
    </dgm:pt>
    <dgm:pt modelId="{A95CA6AC-5C25-4536-9335-6A92F1E43F3A}" type="sibTrans" cxnId="{132E5CF3-7A0E-4595-92B8-5B977F6F7B54}">
      <dgm:prSet/>
      <dgm:spPr/>
      <dgm:t>
        <a:bodyPr/>
        <a:lstStyle/>
        <a:p>
          <a:endParaRPr lang="en-US"/>
        </a:p>
      </dgm:t>
    </dgm:pt>
    <dgm:pt modelId="{17AC2BC9-3E9B-472F-9FDF-9EEABD3323E0}">
      <dgm:prSet/>
      <dgm:spPr/>
      <dgm:t>
        <a:bodyPr/>
        <a:lstStyle/>
        <a:p>
          <a:pPr>
            <a:lnSpc>
              <a:spcPct val="100000"/>
            </a:lnSpc>
          </a:pPr>
          <a:r>
            <a:rPr lang="fi-FI" b="0" i="0"/>
            <a:t>Kokelas ei saa kokeen aikana olla yhteydessä muihin tahoihin valvojia lukuun ottamatta. Yhteys tai yritys yhteyden ottamiseksi katsotaan vilpiksi. </a:t>
          </a:r>
          <a:endParaRPr lang="en-US"/>
        </a:p>
      </dgm:t>
    </dgm:pt>
    <dgm:pt modelId="{F6803DEF-CDA3-4A4A-80D0-3513804B2020}" type="parTrans" cxnId="{D64CC72F-59DA-4B6D-8AA6-323D13E595D3}">
      <dgm:prSet/>
      <dgm:spPr/>
      <dgm:t>
        <a:bodyPr/>
        <a:lstStyle/>
        <a:p>
          <a:endParaRPr lang="en-US"/>
        </a:p>
      </dgm:t>
    </dgm:pt>
    <dgm:pt modelId="{27811EE6-123F-4B44-89AB-88EEDF30B558}" type="sibTrans" cxnId="{D64CC72F-59DA-4B6D-8AA6-323D13E595D3}">
      <dgm:prSet/>
      <dgm:spPr/>
      <dgm:t>
        <a:bodyPr/>
        <a:lstStyle/>
        <a:p>
          <a:endParaRPr lang="en-US"/>
        </a:p>
      </dgm:t>
    </dgm:pt>
    <dgm:pt modelId="{57582F2E-824E-4154-87C4-A16ACF2D0149}">
      <dgm:prSet phldr="0"/>
      <dgm:spPr/>
      <dgm:t>
        <a:bodyPr/>
        <a:lstStyle/>
        <a:p>
          <a:pPr rtl="0"/>
          <a:r>
            <a:rPr lang="fi-FI">
              <a:latin typeface="Calibri Light" panose="020F0302020204030204"/>
            </a:rPr>
            <a:t>Huomioi, että esimerkiksi jo pelkkä kännykän tai vastaavan laitteen pitäminen taskussa katsotaan vilpin yritykseksi.</a:t>
          </a:r>
        </a:p>
      </dgm:t>
    </dgm:pt>
    <dgm:pt modelId="{1793A45E-C8E2-4816-8EC2-98130C0F44CC}" type="parTrans" cxnId="{77E38AAE-58A2-444F-88BA-9F9E49878F22}">
      <dgm:prSet/>
      <dgm:spPr/>
    </dgm:pt>
    <dgm:pt modelId="{D07E25D4-98FA-4440-832B-F2408A6B5050}" type="sibTrans" cxnId="{77E38AAE-58A2-444F-88BA-9F9E49878F22}">
      <dgm:prSet/>
      <dgm:spPr/>
    </dgm:pt>
    <dgm:pt modelId="{E7843798-DF15-4562-9B27-0AF1A9F703D2}" type="pres">
      <dgm:prSet presAssocID="{792DDEDF-86D0-4A4A-9ACB-11B820A1C971}" presName="root" presStyleCnt="0">
        <dgm:presLayoutVars>
          <dgm:dir/>
          <dgm:resizeHandles val="exact"/>
        </dgm:presLayoutVars>
      </dgm:prSet>
      <dgm:spPr/>
    </dgm:pt>
    <dgm:pt modelId="{51E673A2-5FDC-43A9-9BF7-7324B91D6A42}" type="pres">
      <dgm:prSet presAssocID="{D6034385-8FC5-4A4F-8B5D-34FD5DC563B6}" presName="compNode" presStyleCnt="0"/>
      <dgm:spPr/>
    </dgm:pt>
    <dgm:pt modelId="{B414F6EA-63D1-41AB-AB08-51E8E4286536}" type="pres">
      <dgm:prSet presAssocID="{D6034385-8FC5-4A4F-8B5D-34FD5DC563B6}" presName="bgRect" presStyleLbl="bgShp" presStyleIdx="0" presStyleCnt="3"/>
      <dgm:spPr/>
    </dgm:pt>
    <dgm:pt modelId="{EFD5D036-5A28-4516-A267-A4082934F71B}" type="pres">
      <dgm:prSet presAssocID="{D6034385-8FC5-4A4F-8B5D-34FD5DC563B6}" presName="iconRect" presStyleLbl="node1" presStyleIdx="0" presStyleCnt="3"/>
      <dgm:spPr>
        <a:blipFill>
          <a:blip xmlns:r="http://schemas.openxmlformats.org/officeDocument/2006/relationships" r:embed="rId1">
            <a:extLst>
              <a:ext uri="{28A0092B-C50C-407E-A947-70E740481C1C}">
                <a14:useLocalDpi xmlns:a14="http://schemas.microsoft.com/office/drawing/2010/main" val="0"/>
              </a:ext>
              <a:ext uri="{96DAC541-7B7A-43D3-8B79-37D633B846F1}">
                <asvg:svgBlip xmlns:asvg="http://schemas.microsoft.com/office/drawing/2016/SVG/main" r:embed="rId2"/>
              </a:ext>
            </a:extLst>
          </a:blip>
          <a:stretch>
            <a:fillRect/>
          </a:stretch>
        </a:blipFill>
        <a:ln>
          <a:noFill/>
        </a:ln>
      </dgm:spPr>
      <dgm:extLst>
        <a:ext uri="{E40237B7-FDA0-4F09-8148-C483321AD2D9}">
          <dgm14:cNvPr xmlns:dgm14="http://schemas.microsoft.com/office/drawing/2010/diagram" id="0" name="" descr="Ärsyttävä aine"/>
        </a:ext>
      </dgm:extLst>
    </dgm:pt>
    <dgm:pt modelId="{C49CEE84-5475-4929-B952-0D1C8DE02A92}" type="pres">
      <dgm:prSet presAssocID="{D6034385-8FC5-4A4F-8B5D-34FD5DC563B6}" presName="spaceRect" presStyleCnt="0"/>
      <dgm:spPr/>
    </dgm:pt>
    <dgm:pt modelId="{281E06D3-E849-4E5E-99CC-AE6D24896E5B}" type="pres">
      <dgm:prSet presAssocID="{D6034385-8FC5-4A4F-8B5D-34FD5DC563B6}" presName="parTx" presStyleLbl="revTx" presStyleIdx="0" presStyleCnt="3">
        <dgm:presLayoutVars>
          <dgm:chMax val="0"/>
          <dgm:chPref val="0"/>
        </dgm:presLayoutVars>
      </dgm:prSet>
      <dgm:spPr/>
    </dgm:pt>
    <dgm:pt modelId="{5768F4A4-4C3C-40A8-AB64-6FF40639978E}" type="pres">
      <dgm:prSet presAssocID="{A95CA6AC-5C25-4536-9335-6A92F1E43F3A}" presName="sibTrans" presStyleCnt="0"/>
      <dgm:spPr/>
    </dgm:pt>
    <dgm:pt modelId="{4C67E836-461C-439D-9E1C-FF693B5E0A9D}" type="pres">
      <dgm:prSet presAssocID="{17AC2BC9-3E9B-472F-9FDF-9EEABD3323E0}" presName="compNode" presStyleCnt="0"/>
      <dgm:spPr/>
    </dgm:pt>
    <dgm:pt modelId="{71D29DEB-4B51-4537-BF50-7A165F71C11A}" type="pres">
      <dgm:prSet presAssocID="{17AC2BC9-3E9B-472F-9FDF-9EEABD3323E0}" presName="bgRect" presStyleLbl="bgShp" presStyleIdx="1" presStyleCnt="3"/>
      <dgm:spPr/>
    </dgm:pt>
    <dgm:pt modelId="{BD3010E8-EE89-474D-9069-ED67738F913E}" type="pres">
      <dgm:prSet presAssocID="{17AC2BC9-3E9B-472F-9FDF-9EEABD3323E0}" presName="iconRect" presStyleLbl="node1" presStyleIdx="1" presStyleCnt="3"/>
      <dgm:spPr>
        <a:blipFill>
          <a:blip xmlns:r="http://schemas.openxmlformats.org/officeDocument/2006/relationships"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a:blipFill>
        <a:ln>
          <a:noFill/>
        </a:ln>
      </dgm:spPr>
      <dgm:extLst>
        <a:ext uri="{E40237B7-FDA0-4F09-8148-C483321AD2D9}">
          <dgm14:cNvPr xmlns:dgm14="http://schemas.microsoft.com/office/drawing/2010/diagram" id="0" name="" descr="Yhteys katkaistu"/>
        </a:ext>
      </dgm:extLst>
    </dgm:pt>
    <dgm:pt modelId="{D7D09D79-3586-4AE1-8AE6-BBB113F4453C}" type="pres">
      <dgm:prSet presAssocID="{17AC2BC9-3E9B-472F-9FDF-9EEABD3323E0}" presName="spaceRect" presStyleCnt="0"/>
      <dgm:spPr/>
    </dgm:pt>
    <dgm:pt modelId="{665EABC5-829E-49C4-800A-1A0F819F8645}" type="pres">
      <dgm:prSet presAssocID="{17AC2BC9-3E9B-472F-9FDF-9EEABD3323E0}" presName="parTx" presStyleLbl="revTx" presStyleIdx="1" presStyleCnt="3">
        <dgm:presLayoutVars>
          <dgm:chMax val="0"/>
          <dgm:chPref val="0"/>
        </dgm:presLayoutVars>
      </dgm:prSet>
      <dgm:spPr/>
    </dgm:pt>
    <dgm:pt modelId="{77927739-19A5-45CD-A12C-BE581962181D}" type="pres">
      <dgm:prSet presAssocID="{27811EE6-123F-4B44-89AB-88EEDF30B558}" presName="sibTrans" presStyleCnt="0"/>
      <dgm:spPr/>
    </dgm:pt>
    <dgm:pt modelId="{015CEA04-7452-4DEA-9A63-25E1A81556DC}" type="pres">
      <dgm:prSet presAssocID="{57582F2E-824E-4154-87C4-A16ACF2D0149}" presName="compNode" presStyleCnt="0"/>
      <dgm:spPr/>
    </dgm:pt>
    <dgm:pt modelId="{11D10FF5-4A5F-47B8-9AC2-92F985BCE906}" type="pres">
      <dgm:prSet presAssocID="{57582F2E-824E-4154-87C4-A16ACF2D0149}" presName="bgRect" presStyleLbl="bgShp" presStyleIdx="2" presStyleCnt="3"/>
      <dgm:spPr/>
    </dgm:pt>
    <dgm:pt modelId="{F119FE05-6F0E-4133-837E-583E24F1A9F6}" type="pres">
      <dgm:prSet presAssocID="{57582F2E-824E-4154-87C4-A16ACF2D0149}" presName="iconRect" presStyleLbl="node1" presStyleIdx="2" presStyleCnt="3"/>
      <dgm:spPr/>
    </dgm:pt>
    <dgm:pt modelId="{48BA8D94-07B1-440C-A8D4-69AB66A86D0C}" type="pres">
      <dgm:prSet presAssocID="{57582F2E-824E-4154-87C4-A16ACF2D0149}" presName="spaceRect" presStyleCnt="0"/>
      <dgm:spPr/>
    </dgm:pt>
    <dgm:pt modelId="{2037F376-CFC5-4CD0-B32C-CCDE4515CF9A}" type="pres">
      <dgm:prSet presAssocID="{57582F2E-824E-4154-87C4-A16ACF2D0149}" presName="parTx" presStyleLbl="revTx" presStyleIdx="2" presStyleCnt="3">
        <dgm:presLayoutVars>
          <dgm:chMax val="0"/>
          <dgm:chPref val="0"/>
        </dgm:presLayoutVars>
      </dgm:prSet>
      <dgm:spPr/>
    </dgm:pt>
  </dgm:ptLst>
  <dgm:cxnLst>
    <dgm:cxn modelId="{D64CC72F-59DA-4B6D-8AA6-323D13E595D3}" srcId="{792DDEDF-86D0-4A4A-9ACB-11B820A1C971}" destId="{17AC2BC9-3E9B-472F-9FDF-9EEABD3323E0}" srcOrd="1" destOrd="0" parTransId="{F6803DEF-CDA3-4A4A-80D0-3513804B2020}" sibTransId="{27811EE6-123F-4B44-89AB-88EEDF30B558}"/>
    <dgm:cxn modelId="{AC223163-36BB-4868-90BA-C0B3411F661C}" type="presOf" srcId="{57582F2E-824E-4154-87C4-A16ACF2D0149}" destId="{2037F376-CFC5-4CD0-B32C-CCDE4515CF9A}" srcOrd="0" destOrd="0" presId="urn:microsoft.com/office/officeart/2018/2/layout/IconVerticalSolidList"/>
    <dgm:cxn modelId="{5625297C-836A-4B6A-B646-4156B0A86DA0}" type="presOf" srcId="{792DDEDF-86D0-4A4A-9ACB-11B820A1C971}" destId="{E7843798-DF15-4562-9B27-0AF1A9F703D2}" srcOrd="0" destOrd="0" presId="urn:microsoft.com/office/officeart/2018/2/layout/IconVerticalSolidList"/>
    <dgm:cxn modelId="{1CA6E8A4-EE3B-4B2F-916A-71A65713EA65}" type="presOf" srcId="{D6034385-8FC5-4A4F-8B5D-34FD5DC563B6}" destId="{281E06D3-E849-4E5E-99CC-AE6D24896E5B}" srcOrd="0" destOrd="0" presId="urn:microsoft.com/office/officeart/2018/2/layout/IconVerticalSolidList"/>
    <dgm:cxn modelId="{77E38AAE-58A2-444F-88BA-9F9E49878F22}" srcId="{792DDEDF-86D0-4A4A-9ACB-11B820A1C971}" destId="{57582F2E-824E-4154-87C4-A16ACF2D0149}" srcOrd="2" destOrd="0" parTransId="{1793A45E-C8E2-4816-8EC2-98130C0F44CC}" sibTransId="{D07E25D4-98FA-4440-832B-F2408A6B5050}"/>
    <dgm:cxn modelId="{132E5CF3-7A0E-4595-92B8-5B977F6F7B54}" srcId="{792DDEDF-86D0-4A4A-9ACB-11B820A1C971}" destId="{D6034385-8FC5-4A4F-8B5D-34FD5DC563B6}" srcOrd="0" destOrd="0" parTransId="{79483146-64A5-42D1-B761-3A533BD070F2}" sibTransId="{A95CA6AC-5C25-4536-9335-6A92F1E43F3A}"/>
    <dgm:cxn modelId="{502236FE-232A-4F79-8898-EFEDBB129174}" type="presOf" srcId="{17AC2BC9-3E9B-472F-9FDF-9EEABD3323E0}" destId="{665EABC5-829E-49C4-800A-1A0F819F8645}" srcOrd="0" destOrd="0" presId="urn:microsoft.com/office/officeart/2018/2/layout/IconVerticalSolidList"/>
    <dgm:cxn modelId="{40AEBABA-C298-44ED-AE0D-1899A0B642D1}" type="presParOf" srcId="{E7843798-DF15-4562-9B27-0AF1A9F703D2}" destId="{51E673A2-5FDC-43A9-9BF7-7324B91D6A42}" srcOrd="0" destOrd="0" presId="urn:microsoft.com/office/officeart/2018/2/layout/IconVerticalSolidList"/>
    <dgm:cxn modelId="{6A5C8F4B-6353-4243-8069-BC92816691F2}" type="presParOf" srcId="{51E673A2-5FDC-43A9-9BF7-7324B91D6A42}" destId="{B414F6EA-63D1-41AB-AB08-51E8E4286536}" srcOrd="0" destOrd="0" presId="urn:microsoft.com/office/officeart/2018/2/layout/IconVerticalSolidList"/>
    <dgm:cxn modelId="{CF3F732C-D8B3-412D-9D5A-AFD49D23E473}" type="presParOf" srcId="{51E673A2-5FDC-43A9-9BF7-7324B91D6A42}" destId="{EFD5D036-5A28-4516-A267-A4082934F71B}" srcOrd="1" destOrd="0" presId="urn:microsoft.com/office/officeart/2018/2/layout/IconVerticalSolidList"/>
    <dgm:cxn modelId="{7A9CAEF2-8B8B-44CC-85E9-246D009433F5}" type="presParOf" srcId="{51E673A2-5FDC-43A9-9BF7-7324B91D6A42}" destId="{C49CEE84-5475-4929-B952-0D1C8DE02A92}" srcOrd="2" destOrd="0" presId="urn:microsoft.com/office/officeart/2018/2/layout/IconVerticalSolidList"/>
    <dgm:cxn modelId="{1B51DE0C-A710-4D50-B13B-6C4F1F46D7C3}" type="presParOf" srcId="{51E673A2-5FDC-43A9-9BF7-7324B91D6A42}" destId="{281E06D3-E849-4E5E-99CC-AE6D24896E5B}" srcOrd="3" destOrd="0" presId="urn:microsoft.com/office/officeart/2018/2/layout/IconVerticalSolidList"/>
    <dgm:cxn modelId="{38623575-0438-4F5C-8394-F27CBA2BCEAB}" type="presParOf" srcId="{E7843798-DF15-4562-9B27-0AF1A9F703D2}" destId="{5768F4A4-4C3C-40A8-AB64-6FF40639978E}" srcOrd="1" destOrd="0" presId="urn:microsoft.com/office/officeart/2018/2/layout/IconVerticalSolidList"/>
    <dgm:cxn modelId="{D51BAA4D-722D-49D0-89B4-17BC83EFAC2E}" type="presParOf" srcId="{E7843798-DF15-4562-9B27-0AF1A9F703D2}" destId="{4C67E836-461C-439D-9E1C-FF693B5E0A9D}" srcOrd="2" destOrd="0" presId="urn:microsoft.com/office/officeart/2018/2/layout/IconVerticalSolidList"/>
    <dgm:cxn modelId="{7C07013B-3CA3-400F-948C-3CDB6466006D}" type="presParOf" srcId="{4C67E836-461C-439D-9E1C-FF693B5E0A9D}" destId="{71D29DEB-4B51-4537-BF50-7A165F71C11A}" srcOrd="0" destOrd="0" presId="urn:microsoft.com/office/officeart/2018/2/layout/IconVerticalSolidList"/>
    <dgm:cxn modelId="{835F31DE-A522-4E66-B193-8AB8C8142D1F}" type="presParOf" srcId="{4C67E836-461C-439D-9E1C-FF693B5E0A9D}" destId="{BD3010E8-EE89-474D-9069-ED67738F913E}" srcOrd="1" destOrd="0" presId="urn:microsoft.com/office/officeart/2018/2/layout/IconVerticalSolidList"/>
    <dgm:cxn modelId="{8266417C-B4B9-426C-B3B8-713D21C6C780}" type="presParOf" srcId="{4C67E836-461C-439D-9E1C-FF693B5E0A9D}" destId="{D7D09D79-3586-4AE1-8AE6-BBB113F4453C}" srcOrd="2" destOrd="0" presId="urn:microsoft.com/office/officeart/2018/2/layout/IconVerticalSolidList"/>
    <dgm:cxn modelId="{7F19D0A7-019A-4678-83A0-5CB6667C7C39}" type="presParOf" srcId="{4C67E836-461C-439D-9E1C-FF693B5E0A9D}" destId="{665EABC5-829E-49C4-800A-1A0F819F8645}" srcOrd="3" destOrd="0" presId="urn:microsoft.com/office/officeart/2018/2/layout/IconVerticalSolidList"/>
    <dgm:cxn modelId="{E42D9109-C4F5-4D36-BDBB-BE0846399912}" type="presParOf" srcId="{E7843798-DF15-4562-9B27-0AF1A9F703D2}" destId="{77927739-19A5-45CD-A12C-BE581962181D}" srcOrd="3" destOrd="0" presId="urn:microsoft.com/office/officeart/2018/2/layout/IconVerticalSolidList"/>
    <dgm:cxn modelId="{2E870650-723F-4243-BE1C-EEB94B0D4E9C}" type="presParOf" srcId="{E7843798-DF15-4562-9B27-0AF1A9F703D2}" destId="{015CEA04-7452-4DEA-9A63-25E1A81556DC}" srcOrd="4" destOrd="0" presId="urn:microsoft.com/office/officeart/2018/2/layout/IconVerticalSolidList"/>
    <dgm:cxn modelId="{94BEB064-F870-4479-85C7-C71A027E4D7F}" type="presParOf" srcId="{015CEA04-7452-4DEA-9A63-25E1A81556DC}" destId="{11D10FF5-4A5F-47B8-9AC2-92F985BCE906}" srcOrd="0" destOrd="0" presId="urn:microsoft.com/office/officeart/2018/2/layout/IconVerticalSolidList"/>
    <dgm:cxn modelId="{9BD107F5-77D1-4774-8CEE-65EEF2D86500}" type="presParOf" srcId="{015CEA04-7452-4DEA-9A63-25E1A81556DC}" destId="{F119FE05-6F0E-4133-837E-583E24F1A9F6}" srcOrd="1" destOrd="0" presId="urn:microsoft.com/office/officeart/2018/2/layout/IconVerticalSolidList"/>
    <dgm:cxn modelId="{08814C10-8BB9-4BD1-AFDE-174DEC8DD62E}" type="presParOf" srcId="{015CEA04-7452-4DEA-9A63-25E1A81556DC}" destId="{48BA8D94-07B1-440C-A8D4-69AB66A86D0C}" srcOrd="2" destOrd="0" presId="urn:microsoft.com/office/officeart/2018/2/layout/IconVerticalSolidList"/>
    <dgm:cxn modelId="{11709606-CCFA-4F4C-B802-E0AFD192A9D5}" type="presParOf" srcId="{015CEA04-7452-4DEA-9A63-25E1A81556DC}" destId="{2037F376-CFC5-4CD0-B32C-CCDE4515CF9A}" srcOrd="3" destOrd="0" presId="urn:microsoft.com/office/officeart/2018/2/layout/IconVerticalSolidLis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78EB4526-12F9-4D5A-9205-17209D0FC2F8}">
      <dsp:nvSpPr>
        <dsp:cNvPr id="0" name=""/>
        <dsp:cNvSpPr/>
      </dsp:nvSpPr>
      <dsp:spPr>
        <a:xfrm>
          <a:off x="0" y="1053700"/>
          <a:ext cx="3207480" cy="2036750"/>
        </a:xfrm>
        <a:prstGeom prst="roundRect">
          <a:avLst>
            <a:gd name="adj" fmla="val 10000"/>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8DA0786C-C1CE-40EF-B21A-50ECD38DBD6A}">
      <dsp:nvSpPr>
        <dsp:cNvPr id="0" name=""/>
        <dsp:cNvSpPr/>
      </dsp:nvSpPr>
      <dsp:spPr>
        <a:xfrm>
          <a:off x="356386" y="1392267"/>
          <a:ext cx="3207480" cy="2036750"/>
        </a:xfrm>
        <a:prstGeom prst="roundRect">
          <a:avLst>
            <a:gd name="adj" fmla="val 10000"/>
          </a:avLst>
        </a:prstGeom>
        <a:solidFill>
          <a:schemeClr val="lt1">
            <a:alpha val="90000"/>
            <a:hueOff val="0"/>
            <a:satOff val="0"/>
            <a:lumOff val="0"/>
            <a:alphaOff val="0"/>
          </a:schemeClr>
        </a:solidFill>
        <a:ln w="12700" cap="flat" cmpd="sng" algn="ctr">
          <a:solidFill>
            <a:schemeClr val="accen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80010" tIns="80010" rIns="80010" bIns="80010" numCol="1" spcCol="1270" anchor="ctr" anchorCtr="0">
          <a:noAutofit/>
        </a:bodyPr>
        <a:lstStyle/>
        <a:p>
          <a:pPr marL="0" lvl="0" indent="0" algn="ctr" defTabSz="933450">
            <a:lnSpc>
              <a:spcPct val="90000"/>
            </a:lnSpc>
            <a:spcBef>
              <a:spcPct val="0"/>
            </a:spcBef>
            <a:spcAft>
              <a:spcPct val="35000"/>
            </a:spcAft>
            <a:buNone/>
          </a:pPr>
          <a:r>
            <a:rPr lang="fi-FI" sz="2100" kern="1200"/>
            <a:t>Opiskelija on vastuussa siitä, että on perehtynyt ylioppilaskirjoitusohjeisiin ja määräyksiin. </a:t>
          </a:r>
          <a:endParaRPr lang="en-US" sz="2100" kern="1200"/>
        </a:p>
      </dsp:txBody>
      <dsp:txXfrm>
        <a:off x="416040" y="1451921"/>
        <a:ext cx="3088172" cy="1917442"/>
      </dsp:txXfrm>
    </dsp:sp>
    <dsp:sp modelId="{62CC7764-F32B-499A-B35B-D1E30A26766F}">
      <dsp:nvSpPr>
        <dsp:cNvPr id="0" name=""/>
        <dsp:cNvSpPr/>
      </dsp:nvSpPr>
      <dsp:spPr>
        <a:xfrm>
          <a:off x="3920254" y="1053700"/>
          <a:ext cx="3207480" cy="2036750"/>
        </a:xfrm>
        <a:prstGeom prst="roundRect">
          <a:avLst>
            <a:gd name="adj" fmla="val 10000"/>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DCDC8BD5-1A82-42A9-9193-D9569B6193A1}">
      <dsp:nvSpPr>
        <dsp:cNvPr id="0" name=""/>
        <dsp:cNvSpPr/>
      </dsp:nvSpPr>
      <dsp:spPr>
        <a:xfrm>
          <a:off x="4276641" y="1392267"/>
          <a:ext cx="3207480" cy="2036750"/>
        </a:xfrm>
        <a:prstGeom prst="roundRect">
          <a:avLst>
            <a:gd name="adj" fmla="val 10000"/>
          </a:avLst>
        </a:prstGeom>
        <a:solidFill>
          <a:schemeClr val="lt1">
            <a:alpha val="90000"/>
            <a:hueOff val="0"/>
            <a:satOff val="0"/>
            <a:lumOff val="0"/>
            <a:alphaOff val="0"/>
          </a:schemeClr>
        </a:solidFill>
        <a:ln w="12700" cap="flat" cmpd="sng" algn="ctr">
          <a:solidFill>
            <a:schemeClr val="accen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80010" tIns="80010" rIns="80010" bIns="80010" numCol="1" spcCol="1270" anchor="ctr" anchorCtr="0">
          <a:noAutofit/>
        </a:bodyPr>
        <a:lstStyle/>
        <a:p>
          <a:pPr marL="0" lvl="0" indent="0" algn="ctr" defTabSz="933450">
            <a:lnSpc>
              <a:spcPct val="90000"/>
            </a:lnSpc>
            <a:spcBef>
              <a:spcPct val="0"/>
            </a:spcBef>
            <a:spcAft>
              <a:spcPct val="35000"/>
            </a:spcAft>
            <a:buNone/>
          </a:pPr>
          <a:r>
            <a:rPr lang="fi-FI" sz="2100" kern="1200"/>
            <a:t>Kokelaan on tarkastettava koeajat ja -paikat. Myöhästyneet voidaan sulkea pois kokeesta.</a:t>
          </a:r>
          <a:endParaRPr lang="en-US" sz="2100" kern="1200"/>
        </a:p>
      </dsp:txBody>
      <dsp:txXfrm>
        <a:off x="4336295" y="1451921"/>
        <a:ext cx="3088172" cy="1917442"/>
      </dsp:txXfrm>
    </dsp:sp>
    <dsp:sp modelId="{EB809500-D11F-4C23-B0D7-0005D536BFAE}">
      <dsp:nvSpPr>
        <dsp:cNvPr id="0" name=""/>
        <dsp:cNvSpPr/>
      </dsp:nvSpPr>
      <dsp:spPr>
        <a:xfrm>
          <a:off x="7840508" y="1053700"/>
          <a:ext cx="3207480" cy="2036750"/>
        </a:xfrm>
        <a:prstGeom prst="roundRect">
          <a:avLst>
            <a:gd name="adj" fmla="val 10000"/>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CC2CC08B-295B-463F-97F4-F70AFA44A4E2}">
      <dsp:nvSpPr>
        <dsp:cNvPr id="0" name=""/>
        <dsp:cNvSpPr/>
      </dsp:nvSpPr>
      <dsp:spPr>
        <a:xfrm>
          <a:off x="8196895" y="1392267"/>
          <a:ext cx="3207480" cy="2036750"/>
        </a:xfrm>
        <a:prstGeom prst="roundRect">
          <a:avLst>
            <a:gd name="adj" fmla="val 10000"/>
          </a:avLst>
        </a:prstGeom>
        <a:solidFill>
          <a:schemeClr val="lt1">
            <a:alpha val="90000"/>
            <a:hueOff val="0"/>
            <a:satOff val="0"/>
            <a:lumOff val="0"/>
            <a:alphaOff val="0"/>
          </a:schemeClr>
        </a:solidFill>
        <a:ln w="12700" cap="flat" cmpd="sng" algn="ctr">
          <a:solidFill>
            <a:schemeClr val="accen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80010" tIns="80010" rIns="80010" bIns="80010" numCol="1" spcCol="1270" anchor="ctr" anchorCtr="0">
          <a:noAutofit/>
        </a:bodyPr>
        <a:lstStyle/>
        <a:p>
          <a:pPr marL="0" lvl="0" indent="0" algn="ctr" defTabSz="933450">
            <a:lnSpc>
              <a:spcPct val="90000"/>
            </a:lnSpc>
            <a:spcBef>
              <a:spcPct val="0"/>
            </a:spcBef>
            <a:spcAft>
              <a:spcPct val="35000"/>
            </a:spcAft>
            <a:buNone/>
          </a:pPr>
          <a:r>
            <a:rPr lang="fi-FI" sz="2100" kern="1200"/>
            <a:t>Jos et saavu kokeeseen, ilmoita siitä etukäteen sähköpostilla </a:t>
          </a:r>
          <a:r>
            <a:rPr lang="fi-FI" sz="2100" kern="1200">
              <a:hlinkClick xmlns:r="http://schemas.openxmlformats.org/officeDocument/2006/relationships" r:id="rId1"/>
            </a:rPr>
            <a:t>lukio@jarvenpaa.fi</a:t>
          </a:r>
          <a:endParaRPr lang="en-US" sz="2100" kern="1200"/>
        </a:p>
      </dsp:txBody>
      <dsp:txXfrm>
        <a:off x="8256549" y="1451921"/>
        <a:ext cx="3088172" cy="1917442"/>
      </dsp:txXfrm>
    </dsp:sp>
  </dsp:spTree>
</dsp:drawing>
</file>

<file path=ppt/diagrams/drawing2.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5BF099F6-027B-4F9D-B275-F492C18A8FD9}">
      <dsp:nvSpPr>
        <dsp:cNvPr id="0" name=""/>
        <dsp:cNvSpPr/>
      </dsp:nvSpPr>
      <dsp:spPr>
        <a:xfrm>
          <a:off x="0" y="406380"/>
          <a:ext cx="11404375" cy="695565"/>
        </a:xfrm>
        <a:prstGeom prst="roundRect">
          <a:avLst/>
        </a:prstGeom>
        <a:gradFill rotWithShape="0">
          <a:gsLst>
            <a:gs pos="0">
              <a:schemeClr val="accent1">
                <a:hueOff val="0"/>
                <a:satOff val="0"/>
                <a:lumOff val="0"/>
                <a:alphaOff val="0"/>
                <a:satMod val="103000"/>
                <a:lumMod val="102000"/>
                <a:tint val="94000"/>
              </a:schemeClr>
            </a:gs>
            <a:gs pos="50000">
              <a:schemeClr val="accent1">
                <a:hueOff val="0"/>
                <a:satOff val="0"/>
                <a:lumOff val="0"/>
                <a:alphaOff val="0"/>
                <a:satMod val="110000"/>
                <a:lumMod val="100000"/>
                <a:shade val="100000"/>
              </a:schemeClr>
            </a:gs>
            <a:gs pos="100000">
              <a:schemeClr val="accent1">
                <a:hueOff val="0"/>
                <a:satOff val="0"/>
                <a:lumOff val="0"/>
                <a:alphaOff val="0"/>
                <a:lumMod val="99000"/>
                <a:satMod val="120000"/>
                <a:shade val="78000"/>
              </a:schemeClr>
            </a:gs>
          </a:gsLst>
          <a:lin ang="5400000" scaled="0"/>
        </a:gradFill>
        <a:ln>
          <a:noFill/>
        </a:ln>
        <a:effectLst>
          <a:outerShdw blurRad="57150" dist="19050" dir="5400000" algn="ctr" rotWithShape="0">
            <a:srgbClr val="000000">
              <a:alpha val="63000"/>
            </a:srgbClr>
          </a:outerShdw>
        </a:effectLst>
      </dsp:spPr>
      <dsp:style>
        <a:lnRef idx="0">
          <a:scrgbClr r="0" g="0" b="0"/>
        </a:lnRef>
        <a:fillRef idx="3">
          <a:scrgbClr r="0" g="0" b="0"/>
        </a:fillRef>
        <a:effectRef idx="3">
          <a:scrgbClr r="0" g="0" b="0"/>
        </a:effectRef>
        <a:fontRef idx="minor">
          <a:schemeClr val="lt1"/>
        </a:fontRef>
      </dsp:style>
      <dsp:txBody>
        <a:bodyPr spcFirstLastPara="0" vert="horz" wrap="square" lIns="110490" tIns="110490" rIns="110490" bIns="110490" numCol="1" spcCol="1270" anchor="ctr" anchorCtr="0">
          <a:noAutofit/>
        </a:bodyPr>
        <a:lstStyle/>
        <a:p>
          <a:pPr marL="0" lvl="0" indent="0" algn="l" defTabSz="1289050" rtl="0">
            <a:lnSpc>
              <a:spcPct val="90000"/>
            </a:lnSpc>
            <a:spcBef>
              <a:spcPct val="0"/>
            </a:spcBef>
            <a:spcAft>
              <a:spcPct val="35000"/>
            </a:spcAft>
            <a:buNone/>
          </a:pPr>
          <a:r>
            <a:rPr lang="fi-FI" sz="2900" kern="1200">
              <a:latin typeface="Calibri Light" panose="020F0302020204030204"/>
            </a:rPr>
            <a:t>Tarvitset:</a:t>
          </a:r>
        </a:p>
      </dsp:txBody>
      <dsp:txXfrm>
        <a:off x="33955" y="440335"/>
        <a:ext cx="11336465" cy="627655"/>
      </dsp:txXfrm>
    </dsp:sp>
    <dsp:sp modelId="{9E2B9398-49AD-4D7C-A30D-0E0822395467}">
      <dsp:nvSpPr>
        <dsp:cNvPr id="0" name=""/>
        <dsp:cNvSpPr/>
      </dsp:nvSpPr>
      <dsp:spPr>
        <a:xfrm>
          <a:off x="0" y="1185465"/>
          <a:ext cx="11404375" cy="695565"/>
        </a:xfrm>
        <a:prstGeom prst="roundRect">
          <a:avLst/>
        </a:prstGeom>
        <a:gradFill rotWithShape="0">
          <a:gsLst>
            <a:gs pos="0">
              <a:schemeClr val="accent1">
                <a:hueOff val="0"/>
                <a:satOff val="0"/>
                <a:lumOff val="0"/>
                <a:alphaOff val="0"/>
                <a:satMod val="103000"/>
                <a:lumMod val="102000"/>
                <a:tint val="94000"/>
              </a:schemeClr>
            </a:gs>
            <a:gs pos="50000">
              <a:schemeClr val="accent1">
                <a:hueOff val="0"/>
                <a:satOff val="0"/>
                <a:lumOff val="0"/>
                <a:alphaOff val="0"/>
                <a:satMod val="110000"/>
                <a:lumMod val="100000"/>
                <a:shade val="100000"/>
              </a:schemeClr>
            </a:gs>
            <a:gs pos="100000">
              <a:schemeClr val="accent1">
                <a:hueOff val="0"/>
                <a:satOff val="0"/>
                <a:lumOff val="0"/>
                <a:alphaOff val="0"/>
                <a:lumMod val="99000"/>
                <a:satMod val="120000"/>
                <a:shade val="78000"/>
              </a:schemeClr>
            </a:gs>
          </a:gsLst>
          <a:lin ang="5400000" scaled="0"/>
        </a:gradFill>
        <a:ln>
          <a:noFill/>
        </a:ln>
        <a:effectLst>
          <a:outerShdw blurRad="57150" dist="19050" dir="5400000" algn="ctr" rotWithShape="0">
            <a:srgbClr val="000000">
              <a:alpha val="63000"/>
            </a:srgbClr>
          </a:outerShdw>
        </a:effectLst>
      </dsp:spPr>
      <dsp:style>
        <a:lnRef idx="0">
          <a:scrgbClr r="0" g="0" b="0"/>
        </a:lnRef>
        <a:fillRef idx="3">
          <a:scrgbClr r="0" g="0" b="0"/>
        </a:fillRef>
        <a:effectRef idx="3">
          <a:scrgbClr r="0" g="0" b="0"/>
        </a:effectRef>
        <a:fontRef idx="minor">
          <a:schemeClr val="lt1"/>
        </a:fontRef>
      </dsp:style>
      <dsp:txBody>
        <a:bodyPr spcFirstLastPara="0" vert="horz" wrap="square" lIns="110490" tIns="110490" rIns="110490" bIns="110490" numCol="1" spcCol="1270" anchor="ctr" anchorCtr="0">
          <a:noAutofit/>
        </a:bodyPr>
        <a:lstStyle/>
        <a:p>
          <a:pPr marL="0" lvl="0" indent="0" algn="l" defTabSz="1289050" rtl="0">
            <a:lnSpc>
              <a:spcPct val="90000"/>
            </a:lnSpc>
            <a:spcBef>
              <a:spcPct val="0"/>
            </a:spcBef>
            <a:spcAft>
              <a:spcPct val="35000"/>
            </a:spcAft>
            <a:buNone/>
          </a:pPr>
          <a:r>
            <a:rPr lang="fi-FI" sz="2900" kern="1200">
              <a:latin typeface="Calibri Light" panose="020F0302020204030204"/>
            </a:rPr>
            <a:t>langalliset</a:t>
          </a:r>
          <a:r>
            <a:rPr lang="fi-FI" sz="2900" kern="1200"/>
            <a:t> kuulokkeet, jotka eivät saa häiritä muita</a:t>
          </a:r>
          <a:r>
            <a:rPr lang="fi-FI" sz="2900" kern="1200">
              <a:latin typeface="Calibri Light" panose="020F0302020204030204"/>
            </a:rPr>
            <a:t> JOKAISEEN KOKEESEEN</a:t>
          </a:r>
          <a:endParaRPr lang="en-US" sz="2900" kern="1200"/>
        </a:p>
      </dsp:txBody>
      <dsp:txXfrm>
        <a:off x="33955" y="1219420"/>
        <a:ext cx="11336465" cy="627655"/>
      </dsp:txXfrm>
    </dsp:sp>
    <dsp:sp modelId="{83602407-6612-49A1-AEB8-26F85C2D41BD}">
      <dsp:nvSpPr>
        <dsp:cNvPr id="0" name=""/>
        <dsp:cNvSpPr/>
      </dsp:nvSpPr>
      <dsp:spPr>
        <a:xfrm>
          <a:off x="0" y="1964550"/>
          <a:ext cx="11404375" cy="695565"/>
        </a:xfrm>
        <a:prstGeom prst="roundRect">
          <a:avLst/>
        </a:prstGeom>
        <a:gradFill rotWithShape="0">
          <a:gsLst>
            <a:gs pos="0">
              <a:schemeClr val="accent1">
                <a:hueOff val="0"/>
                <a:satOff val="0"/>
                <a:lumOff val="0"/>
                <a:alphaOff val="0"/>
                <a:satMod val="103000"/>
                <a:lumMod val="102000"/>
                <a:tint val="94000"/>
              </a:schemeClr>
            </a:gs>
            <a:gs pos="50000">
              <a:schemeClr val="accent1">
                <a:hueOff val="0"/>
                <a:satOff val="0"/>
                <a:lumOff val="0"/>
                <a:alphaOff val="0"/>
                <a:satMod val="110000"/>
                <a:lumMod val="100000"/>
                <a:shade val="100000"/>
              </a:schemeClr>
            </a:gs>
            <a:gs pos="100000">
              <a:schemeClr val="accent1">
                <a:hueOff val="0"/>
                <a:satOff val="0"/>
                <a:lumOff val="0"/>
                <a:alphaOff val="0"/>
                <a:lumMod val="99000"/>
                <a:satMod val="120000"/>
                <a:shade val="78000"/>
              </a:schemeClr>
            </a:gs>
          </a:gsLst>
          <a:lin ang="5400000" scaled="0"/>
        </a:gradFill>
        <a:ln>
          <a:noFill/>
        </a:ln>
        <a:effectLst>
          <a:outerShdw blurRad="57150" dist="19050" dir="5400000" algn="ctr" rotWithShape="0">
            <a:srgbClr val="000000">
              <a:alpha val="63000"/>
            </a:srgbClr>
          </a:outerShdw>
        </a:effectLst>
      </dsp:spPr>
      <dsp:style>
        <a:lnRef idx="0">
          <a:scrgbClr r="0" g="0" b="0"/>
        </a:lnRef>
        <a:fillRef idx="3">
          <a:scrgbClr r="0" g="0" b="0"/>
        </a:fillRef>
        <a:effectRef idx="3">
          <a:scrgbClr r="0" g="0" b="0"/>
        </a:effectRef>
        <a:fontRef idx="minor">
          <a:schemeClr val="lt1"/>
        </a:fontRef>
      </dsp:style>
      <dsp:txBody>
        <a:bodyPr spcFirstLastPara="0" vert="horz" wrap="square" lIns="110490" tIns="110490" rIns="110490" bIns="110490" numCol="1" spcCol="1270" anchor="ctr" anchorCtr="0">
          <a:noAutofit/>
        </a:bodyPr>
        <a:lstStyle/>
        <a:p>
          <a:pPr marL="0" lvl="0" indent="0" algn="l" defTabSz="1289050">
            <a:lnSpc>
              <a:spcPct val="90000"/>
            </a:lnSpc>
            <a:spcBef>
              <a:spcPct val="0"/>
            </a:spcBef>
            <a:spcAft>
              <a:spcPct val="35000"/>
            </a:spcAft>
            <a:buNone/>
          </a:pPr>
          <a:r>
            <a:rPr lang="fi-FI" sz="2900" kern="1200"/>
            <a:t>sähkönsyöttöä varten virtakaapeli</a:t>
          </a:r>
          <a:endParaRPr lang="en-US" sz="2900" kern="1200"/>
        </a:p>
      </dsp:txBody>
      <dsp:txXfrm>
        <a:off x="33955" y="1998505"/>
        <a:ext cx="11336465" cy="627655"/>
      </dsp:txXfrm>
    </dsp:sp>
    <dsp:sp modelId="{1B91F8D2-F62C-4BFC-BA5C-B624B2E294D5}">
      <dsp:nvSpPr>
        <dsp:cNvPr id="0" name=""/>
        <dsp:cNvSpPr/>
      </dsp:nvSpPr>
      <dsp:spPr>
        <a:xfrm>
          <a:off x="0" y="2743635"/>
          <a:ext cx="11404375" cy="695565"/>
        </a:xfrm>
        <a:prstGeom prst="roundRect">
          <a:avLst/>
        </a:prstGeom>
        <a:gradFill rotWithShape="0">
          <a:gsLst>
            <a:gs pos="0">
              <a:schemeClr val="accent1">
                <a:hueOff val="0"/>
                <a:satOff val="0"/>
                <a:lumOff val="0"/>
                <a:alphaOff val="0"/>
                <a:satMod val="103000"/>
                <a:lumMod val="102000"/>
                <a:tint val="94000"/>
              </a:schemeClr>
            </a:gs>
            <a:gs pos="50000">
              <a:schemeClr val="accent1">
                <a:hueOff val="0"/>
                <a:satOff val="0"/>
                <a:lumOff val="0"/>
                <a:alphaOff val="0"/>
                <a:satMod val="110000"/>
                <a:lumMod val="100000"/>
                <a:shade val="100000"/>
              </a:schemeClr>
            </a:gs>
            <a:gs pos="100000">
              <a:schemeClr val="accent1">
                <a:hueOff val="0"/>
                <a:satOff val="0"/>
                <a:lumOff val="0"/>
                <a:alphaOff val="0"/>
                <a:lumMod val="99000"/>
                <a:satMod val="120000"/>
                <a:shade val="78000"/>
              </a:schemeClr>
            </a:gs>
          </a:gsLst>
          <a:lin ang="5400000" scaled="0"/>
        </a:gradFill>
        <a:ln>
          <a:noFill/>
        </a:ln>
        <a:effectLst>
          <a:outerShdw blurRad="57150" dist="19050" dir="5400000" algn="ctr" rotWithShape="0">
            <a:srgbClr val="000000">
              <a:alpha val="63000"/>
            </a:srgbClr>
          </a:outerShdw>
        </a:effectLst>
      </dsp:spPr>
      <dsp:style>
        <a:lnRef idx="0">
          <a:scrgbClr r="0" g="0" b="0"/>
        </a:lnRef>
        <a:fillRef idx="3">
          <a:scrgbClr r="0" g="0" b="0"/>
        </a:fillRef>
        <a:effectRef idx="3">
          <a:scrgbClr r="0" g="0" b="0"/>
        </a:effectRef>
        <a:fontRef idx="minor">
          <a:schemeClr val="lt1"/>
        </a:fontRef>
      </dsp:style>
      <dsp:txBody>
        <a:bodyPr spcFirstLastPara="0" vert="horz" wrap="square" lIns="110490" tIns="110490" rIns="110490" bIns="110490" numCol="1" spcCol="1270" anchor="ctr" anchorCtr="0">
          <a:noAutofit/>
        </a:bodyPr>
        <a:lstStyle/>
        <a:p>
          <a:pPr marL="0" lvl="0" indent="0" algn="l" defTabSz="1289050">
            <a:lnSpc>
              <a:spcPct val="90000"/>
            </a:lnSpc>
            <a:spcBef>
              <a:spcPct val="0"/>
            </a:spcBef>
            <a:spcAft>
              <a:spcPct val="35000"/>
            </a:spcAft>
            <a:buNone/>
          </a:pPr>
          <a:r>
            <a:rPr lang="fi-FI" sz="2900" kern="1200"/>
            <a:t>tietokoneessa ladattu akku ja kone päivitetty</a:t>
          </a:r>
          <a:endParaRPr lang="en-US" sz="2900" kern="1200"/>
        </a:p>
      </dsp:txBody>
      <dsp:txXfrm>
        <a:off x="33955" y="2777590"/>
        <a:ext cx="11336465" cy="627655"/>
      </dsp:txXfrm>
    </dsp:sp>
    <dsp:sp modelId="{59907D44-DD46-4573-91F1-213AB133E812}">
      <dsp:nvSpPr>
        <dsp:cNvPr id="0" name=""/>
        <dsp:cNvSpPr/>
      </dsp:nvSpPr>
      <dsp:spPr>
        <a:xfrm>
          <a:off x="0" y="3522720"/>
          <a:ext cx="11404375" cy="695565"/>
        </a:xfrm>
        <a:prstGeom prst="roundRect">
          <a:avLst/>
        </a:prstGeom>
        <a:gradFill rotWithShape="0">
          <a:gsLst>
            <a:gs pos="0">
              <a:schemeClr val="accent1">
                <a:hueOff val="0"/>
                <a:satOff val="0"/>
                <a:lumOff val="0"/>
                <a:alphaOff val="0"/>
                <a:satMod val="103000"/>
                <a:lumMod val="102000"/>
                <a:tint val="94000"/>
              </a:schemeClr>
            </a:gs>
            <a:gs pos="50000">
              <a:schemeClr val="accent1">
                <a:hueOff val="0"/>
                <a:satOff val="0"/>
                <a:lumOff val="0"/>
                <a:alphaOff val="0"/>
                <a:satMod val="110000"/>
                <a:lumMod val="100000"/>
                <a:shade val="100000"/>
              </a:schemeClr>
            </a:gs>
            <a:gs pos="100000">
              <a:schemeClr val="accent1">
                <a:hueOff val="0"/>
                <a:satOff val="0"/>
                <a:lumOff val="0"/>
                <a:alphaOff val="0"/>
                <a:lumMod val="99000"/>
                <a:satMod val="120000"/>
                <a:shade val="78000"/>
              </a:schemeClr>
            </a:gs>
          </a:gsLst>
          <a:lin ang="5400000" scaled="0"/>
        </a:gradFill>
        <a:ln>
          <a:noFill/>
        </a:ln>
        <a:effectLst>
          <a:outerShdw blurRad="57150" dist="19050" dir="5400000" algn="ctr" rotWithShape="0">
            <a:srgbClr val="000000">
              <a:alpha val="63000"/>
            </a:srgbClr>
          </a:outerShdw>
        </a:effectLst>
      </dsp:spPr>
      <dsp:style>
        <a:lnRef idx="0">
          <a:scrgbClr r="0" g="0" b="0"/>
        </a:lnRef>
        <a:fillRef idx="3">
          <a:scrgbClr r="0" g="0" b="0"/>
        </a:fillRef>
        <a:effectRef idx="3">
          <a:scrgbClr r="0" g="0" b="0"/>
        </a:effectRef>
        <a:fontRef idx="minor">
          <a:schemeClr val="lt1"/>
        </a:fontRef>
      </dsp:style>
      <dsp:txBody>
        <a:bodyPr spcFirstLastPara="0" vert="horz" wrap="square" lIns="110490" tIns="110490" rIns="110490" bIns="110490" numCol="1" spcCol="1270" anchor="ctr" anchorCtr="0">
          <a:noAutofit/>
        </a:bodyPr>
        <a:lstStyle/>
        <a:p>
          <a:pPr marL="0" lvl="0" indent="0" algn="l" defTabSz="1289050">
            <a:lnSpc>
              <a:spcPct val="90000"/>
            </a:lnSpc>
            <a:spcBef>
              <a:spcPct val="0"/>
            </a:spcBef>
            <a:spcAft>
              <a:spcPct val="35000"/>
            </a:spcAft>
            <a:buNone/>
          </a:pPr>
          <a:r>
            <a:rPr lang="fi-FI" sz="2900" kern="1200"/>
            <a:t>henkilöllisyystodistus</a:t>
          </a:r>
          <a:endParaRPr lang="en-US" sz="2900" kern="1200"/>
        </a:p>
      </dsp:txBody>
      <dsp:txXfrm>
        <a:off x="33955" y="3556675"/>
        <a:ext cx="11336465" cy="627655"/>
      </dsp:txXfrm>
    </dsp:sp>
  </dsp:spTree>
</dsp:drawing>
</file>

<file path=ppt/diagrams/drawing3.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4915C28E-6B3C-4A76-9C01-993BE44F8100}">
      <dsp:nvSpPr>
        <dsp:cNvPr id="0" name=""/>
        <dsp:cNvSpPr/>
      </dsp:nvSpPr>
      <dsp:spPr>
        <a:xfrm>
          <a:off x="0" y="1124674"/>
          <a:ext cx="3207480" cy="2036750"/>
        </a:xfrm>
        <a:prstGeom prst="roundRect">
          <a:avLst>
            <a:gd name="adj" fmla="val 10000"/>
          </a:avLst>
        </a:prstGeom>
        <a:solidFill>
          <a:schemeClr val="accent1">
            <a:hueOff val="0"/>
            <a:satOff val="0"/>
            <a:lumOff val="0"/>
            <a:alphaOff val="0"/>
          </a:schemeClr>
        </a:solidFill>
        <a:ln w="19050" cap="flat" cmpd="sng" algn="ctr">
          <a:solidFill>
            <a:schemeClr val="lt1">
              <a:hueOff val="0"/>
              <a:satOff val="0"/>
              <a:lumOff val="0"/>
              <a:alphaOff val="0"/>
            </a:schemeClr>
          </a:solidFill>
          <a:prstDash val="solid"/>
          <a:miter lim="800000"/>
        </a:ln>
        <a:effectLst/>
      </dsp:spPr>
      <dsp:style>
        <a:lnRef idx="3">
          <a:scrgbClr r="0" g="0" b="0"/>
        </a:lnRef>
        <a:fillRef idx="1">
          <a:scrgbClr r="0" g="0" b="0"/>
        </a:fillRef>
        <a:effectRef idx="1">
          <a:scrgbClr r="0" g="0" b="0"/>
        </a:effectRef>
        <a:fontRef idx="minor">
          <a:schemeClr val="lt1"/>
        </a:fontRef>
      </dsp:style>
    </dsp:sp>
    <dsp:sp modelId="{3CA36999-268B-442B-BCC4-655291CDDCA3}">
      <dsp:nvSpPr>
        <dsp:cNvPr id="0" name=""/>
        <dsp:cNvSpPr/>
      </dsp:nvSpPr>
      <dsp:spPr>
        <a:xfrm>
          <a:off x="356386" y="1463241"/>
          <a:ext cx="3207480" cy="2036750"/>
        </a:xfrm>
        <a:prstGeom prst="roundRect">
          <a:avLst>
            <a:gd name="adj" fmla="val 10000"/>
          </a:avLst>
        </a:prstGeom>
        <a:solidFill>
          <a:schemeClr val="lt1">
            <a:alpha val="90000"/>
            <a:hueOff val="0"/>
            <a:satOff val="0"/>
            <a:lumOff val="0"/>
            <a:alphaOff val="0"/>
          </a:schemeClr>
        </a:solidFill>
        <a:ln w="12700" cap="flat" cmpd="sng" algn="ctr">
          <a:solidFill>
            <a:schemeClr val="accen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76200" tIns="76200" rIns="76200" bIns="76200" numCol="1" spcCol="1270" anchor="ctr" anchorCtr="0">
          <a:noAutofit/>
        </a:bodyPr>
        <a:lstStyle/>
        <a:p>
          <a:pPr marL="0" lvl="0" indent="0" algn="ctr" defTabSz="889000" rtl="0">
            <a:lnSpc>
              <a:spcPct val="90000"/>
            </a:lnSpc>
            <a:spcBef>
              <a:spcPct val="0"/>
            </a:spcBef>
            <a:spcAft>
              <a:spcPct val="35000"/>
            </a:spcAft>
            <a:buNone/>
          </a:pPr>
          <a:r>
            <a:rPr lang="fi-FI" sz="2000" b="0" i="0" kern="1200" dirty="0"/>
            <a:t>Lisälaitteet mahdollisia – ei langattomia</a:t>
          </a:r>
          <a:r>
            <a:rPr lang="fi-FI" sz="2000" b="0" i="0" kern="1200" dirty="0">
              <a:latin typeface="Calibri Light" panose="020F0302020204030204"/>
            </a:rPr>
            <a:t> </a:t>
          </a:r>
          <a:endParaRPr lang="en-US" sz="2000" kern="1200" dirty="0"/>
        </a:p>
      </dsp:txBody>
      <dsp:txXfrm>
        <a:off x="416040" y="1522895"/>
        <a:ext cx="3088172" cy="1917442"/>
      </dsp:txXfrm>
    </dsp:sp>
    <dsp:sp modelId="{E8DA119A-9F80-4872-B9B6-9F2287365770}">
      <dsp:nvSpPr>
        <dsp:cNvPr id="0" name=""/>
        <dsp:cNvSpPr/>
      </dsp:nvSpPr>
      <dsp:spPr>
        <a:xfrm>
          <a:off x="3920253" y="1124674"/>
          <a:ext cx="3207480" cy="2036750"/>
        </a:xfrm>
        <a:prstGeom prst="roundRect">
          <a:avLst>
            <a:gd name="adj" fmla="val 10000"/>
          </a:avLst>
        </a:prstGeom>
        <a:solidFill>
          <a:schemeClr val="accent1">
            <a:hueOff val="0"/>
            <a:satOff val="0"/>
            <a:lumOff val="0"/>
            <a:alphaOff val="0"/>
          </a:schemeClr>
        </a:solidFill>
        <a:ln w="19050" cap="flat" cmpd="sng" algn="ctr">
          <a:solidFill>
            <a:schemeClr val="lt1">
              <a:hueOff val="0"/>
              <a:satOff val="0"/>
              <a:lumOff val="0"/>
              <a:alphaOff val="0"/>
            </a:schemeClr>
          </a:solidFill>
          <a:prstDash val="solid"/>
          <a:miter lim="800000"/>
        </a:ln>
        <a:effectLst/>
      </dsp:spPr>
      <dsp:style>
        <a:lnRef idx="3">
          <a:scrgbClr r="0" g="0" b="0"/>
        </a:lnRef>
        <a:fillRef idx="1">
          <a:scrgbClr r="0" g="0" b="0"/>
        </a:fillRef>
        <a:effectRef idx="1">
          <a:scrgbClr r="0" g="0" b="0"/>
        </a:effectRef>
        <a:fontRef idx="minor">
          <a:schemeClr val="lt1"/>
        </a:fontRef>
      </dsp:style>
    </dsp:sp>
    <dsp:sp modelId="{5ED93C90-F61B-4A51-8032-90D7C893C3E5}">
      <dsp:nvSpPr>
        <dsp:cNvPr id="0" name=""/>
        <dsp:cNvSpPr/>
      </dsp:nvSpPr>
      <dsp:spPr>
        <a:xfrm>
          <a:off x="4276640" y="1463241"/>
          <a:ext cx="3207480" cy="2036750"/>
        </a:xfrm>
        <a:prstGeom prst="roundRect">
          <a:avLst>
            <a:gd name="adj" fmla="val 10000"/>
          </a:avLst>
        </a:prstGeom>
        <a:solidFill>
          <a:schemeClr val="lt1">
            <a:alpha val="90000"/>
            <a:hueOff val="0"/>
            <a:satOff val="0"/>
            <a:lumOff val="0"/>
            <a:alphaOff val="0"/>
          </a:schemeClr>
        </a:solidFill>
        <a:ln w="12700" cap="flat" cmpd="sng" algn="ctr">
          <a:solidFill>
            <a:schemeClr val="accen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76200" tIns="76200" rIns="76200" bIns="76200" numCol="1" spcCol="1270" anchor="ctr" anchorCtr="0">
          <a:noAutofit/>
        </a:bodyPr>
        <a:lstStyle/>
        <a:p>
          <a:pPr marL="0" lvl="0" indent="0" algn="ctr" defTabSz="889000">
            <a:lnSpc>
              <a:spcPct val="90000"/>
            </a:lnSpc>
            <a:spcBef>
              <a:spcPct val="0"/>
            </a:spcBef>
            <a:spcAft>
              <a:spcPct val="35000"/>
            </a:spcAft>
            <a:buNone/>
          </a:pPr>
          <a:r>
            <a:rPr lang="fi-FI" sz="2000" b="0" i="0" kern="1200" dirty="0"/>
            <a:t>Kone  käynnistetään lautakunnan toimittamalta USB-muistilta – ei omia muistitikkuja. </a:t>
          </a:r>
          <a:endParaRPr lang="en-US" sz="2000" kern="1200" dirty="0"/>
        </a:p>
      </dsp:txBody>
      <dsp:txXfrm>
        <a:off x="4336294" y="1522895"/>
        <a:ext cx="3088172" cy="1917442"/>
      </dsp:txXfrm>
    </dsp:sp>
    <dsp:sp modelId="{2C5E0DE2-7838-4475-961D-7EB07B6A0388}">
      <dsp:nvSpPr>
        <dsp:cNvPr id="0" name=""/>
        <dsp:cNvSpPr/>
      </dsp:nvSpPr>
      <dsp:spPr>
        <a:xfrm>
          <a:off x="7840507" y="1124674"/>
          <a:ext cx="3207480" cy="2036750"/>
        </a:xfrm>
        <a:prstGeom prst="roundRect">
          <a:avLst>
            <a:gd name="adj" fmla="val 10000"/>
          </a:avLst>
        </a:prstGeom>
        <a:solidFill>
          <a:schemeClr val="accent1">
            <a:hueOff val="0"/>
            <a:satOff val="0"/>
            <a:lumOff val="0"/>
            <a:alphaOff val="0"/>
          </a:schemeClr>
        </a:solidFill>
        <a:ln w="19050" cap="flat" cmpd="sng" algn="ctr">
          <a:solidFill>
            <a:schemeClr val="lt1">
              <a:hueOff val="0"/>
              <a:satOff val="0"/>
              <a:lumOff val="0"/>
              <a:alphaOff val="0"/>
            </a:schemeClr>
          </a:solidFill>
          <a:prstDash val="solid"/>
          <a:miter lim="800000"/>
        </a:ln>
        <a:effectLst/>
      </dsp:spPr>
      <dsp:style>
        <a:lnRef idx="3">
          <a:scrgbClr r="0" g="0" b="0"/>
        </a:lnRef>
        <a:fillRef idx="1">
          <a:scrgbClr r="0" g="0" b="0"/>
        </a:fillRef>
        <a:effectRef idx="1">
          <a:scrgbClr r="0" g="0" b="0"/>
        </a:effectRef>
        <a:fontRef idx="minor">
          <a:schemeClr val="lt1"/>
        </a:fontRef>
      </dsp:style>
    </dsp:sp>
    <dsp:sp modelId="{795B20FD-3B68-4562-9C0B-723D09225877}">
      <dsp:nvSpPr>
        <dsp:cNvPr id="0" name=""/>
        <dsp:cNvSpPr/>
      </dsp:nvSpPr>
      <dsp:spPr>
        <a:xfrm>
          <a:off x="8196894" y="1463241"/>
          <a:ext cx="3207480" cy="2036750"/>
        </a:xfrm>
        <a:prstGeom prst="roundRect">
          <a:avLst>
            <a:gd name="adj" fmla="val 10000"/>
          </a:avLst>
        </a:prstGeom>
        <a:solidFill>
          <a:schemeClr val="lt1">
            <a:alpha val="90000"/>
            <a:hueOff val="0"/>
            <a:satOff val="0"/>
            <a:lumOff val="0"/>
            <a:alphaOff val="0"/>
          </a:schemeClr>
        </a:solidFill>
        <a:ln w="12700" cap="flat" cmpd="sng" algn="ctr">
          <a:solidFill>
            <a:schemeClr val="accen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76200" tIns="76200" rIns="76200" bIns="76200" numCol="1" spcCol="1270" anchor="ctr" anchorCtr="0">
          <a:noAutofit/>
        </a:bodyPr>
        <a:lstStyle/>
        <a:p>
          <a:pPr marL="0" lvl="0" indent="0" algn="ctr" defTabSz="889000" rtl="0">
            <a:lnSpc>
              <a:spcPct val="90000"/>
            </a:lnSpc>
            <a:spcBef>
              <a:spcPct val="0"/>
            </a:spcBef>
            <a:spcAft>
              <a:spcPct val="35000"/>
            </a:spcAft>
            <a:buNone/>
          </a:pPr>
          <a:r>
            <a:rPr lang="fi-FI" sz="2000" b="0" i="0" kern="1200" dirty="0"/>
            <a:t>YO- harjoitukset  liikuntasalissa</a:t>
          </a:r>
          <a:r>
            <a:rPr lang="fi-FI" sz="2000" b="0" i="0" kern="1200" dirty="0">
              <a:latin typeface="Calibri Light" panose="020F0302020204030204"/>
            </a:rPr>
            <a:t> (jos kaikki eivät mahdu myös auditoriossa),</a:t>
          </a:r>
          <a:r>
            <a:rPr lang="fi-FI" sz="2000" b="0" i="0" kern="1200" dirty="0"/>
            <a:t> jos osallistut ensimmäistä kertaa</a:t>
          </a:r>
          <a:r>
            <a:rPr lang="fi-FI" sz="2000" b="0" i="0" kern="1200" dirty="0">
              <a:latin typeface="Calibri Light" panose="020F0302020204030204"/>
            </a:rPr>
            <a:t>.</a:t>
          </a:r>
          <a:r>
            <a:rPr lang="fi-FI" sz="2000" kern="1200" dirty="0">
              <a:latin typeface="Calibri Light" panose="020F0302020204030204"/>
            </a:rPr>
            <a:t>  Tästä tiedotetaan Wilmassa.</a:t>
          </a:r>
          <a:endParaRPr lang="fi-FI" sz="2000" kern="1200" dirty="0"/>
        </a:p>
      </dsp:txBody>
      <dsp:txXfrm>
        <a:off x="8256548" y="1522895"/>
        <a:ext cx="3088172" cy="1917442"/>
      </dsp:txXfrm>
    </dsp:sp>
  </dsp:spTree>
</dsp:drawing>
</file>

<file path=ppt/diagrams/drawing4.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D114FC3C-F7C8-4979-BC09-DB26CA26D724}">
      <dsp:nvSpPr>
        <dsp:cNvPr id="0" name=""/>
        <dsp:cNvSpPr/>
      </dsp:nvSpPr>
      <dsp:spPr>
        <a:xfrm>
          <a:off x="0" y="12405"/>
          <a:ext cx="11404375" cy="2262487"/>
        </a:xfrm>
        <a:prstGeom prst="roundRect">
          <a:avLst/>
        </a:prstGeom>
        <a:gradFill rotWithShape="0">
          <a:gsLst>
            <a:gs pos="0">
              <a:schemeClr val="accent1">
                <a:hueOff val="0"/>
                <a:satOff val="0"/>
                <a:lumOff val="0"/>
                <a:alphaOff val="0"/>
                <a:satMod val="103000"/>
                <a:lumMod val="102000"/>
                <a:tint val="94000"/>
              </a:schemeClr>
            </a:gs>
            <a:gs pos="50000">
              <a:schemeClr val="accent1">
                <a:hueOff val="0"/>
                <a:satOff val="0"/>
                <a:lumOff val="0"/>
                <a:alphaOff val="0"/>
                <a:satMod val="110000"/>
                <a:lumMod val="100000"/>
                <a:shade val="100000"/>
              </a:schemeClr>
            </a:gs>
            <a:gs pos="100000">
              <a:schemeClr val="accent1">
                <a:hueOff val="0"/>
                <a:satOff val="0"/>
                <a:lumOff val="0"/>
                <a:alphaOff val="0"/>
                <a:lumMod val="99000"/>
                <a:satMod val="120000"/>
                <a:shade val="78000"/>
              </a:schemeClr>
            </a:gs>
          </a:gsLst>
          <a:lin ang="5400000" scaled="0"/>
        </a:gradFill>
        <a:ln>
          <a:noFill/>
        </a:ln>
        <a:effectLst>
          <a:outerShdw blurRad="57150" dist="19050" dir="5400000" algn="ctr" rotWithShape="0">
            <a:srgbClr val="000000">
              <a:alpha val="63000"/>
            </a:srgbClr>
          </a:outerShdw>
        </a:effectLst>
      </dsp:spPr>
      <dsp:style>
        <a:lnRef idx="0">
          <a:scrgbClr r="0" g="0" b="0"/>
        </a:lnRef>
        <a:fillRef idx="3">
          <a:scrgbClr r="0" g="0" b="0"/>
        </a:fillRef>
        <a:effectRef idx="3">
          <a:scrgbClr r="0" g="0" b="0"/>
        </a:effectRef>
        <a:fontRef idx="minor">
          <a:schemeClr val="lt1"/>
        </a:fontRef>
      </dsp:style>
      <dsp:txBody>
        <a:bodyPr spcFirstLastPara="0" vert="horz" wrap="square" lIns="99060" tIns="99060" rIns="99060" bIns="99060" numCol="1" spcCol="1270" anchor="ctr" anchorCtr="0">
          <a:noAutofit/>
        </a:bodyPr>
        <a:lstStyle/>
        <a:p>
          <a:pPr marL="0" lvl="0" indent="0" algn="l" defTabSz="1155700" rtl="0">
            <a:lnSpc>
              <a:spcPct val="90000"/>
            </a:lnSpc>
            <a:spcBef>
              <a:spcPct val="0"/>
            </a:spcBef>
            <a:spcAft>
              <a:spcPct val="35000"/>
            </a:spcAft>
            <a:buNone/>
          </a:pPr>
          <a:r>
            <a:rPr lang="fi-FI" sz="2600" kern="1200"/>
            <a:t>Eväät on pakattava läpinäkyviin rasioihin tai kelmuihin</a:t>
          </a:r>
          <a:r>
            <a:rPr lang="fi-FI" sz="2600" kern="1200">
              <a:latin typeface="Calibri Light" panose="020F0302020204030204"/>
            </a:rPr>
            <a:t> jo kotona</a:t>
          </a:r>
          <a:r>
            <a:rPr lang="fi-FI" sz="2600" kern="1200"/>
            <a:t>. Mitään tekstejä ei saa näkyä edes vaatteissa.</a:t>
          </a:r>
          <a:r>
            <a:rPr lang="fi-FI" sz="2600" kern="1200">
              <a:latin typeface="Calibri Light" panose="020F0302020204030204"/>
            </a:rPr>
            <a:t> </a:t>
          </a:r>
          <a:endParaRPr lang="en-US" sz="2600" kern="1200"/>
        </a:p>
      </dsp:txBody>
      <dsp:txXfrm>
        <a:off x="110446" y="122851"/>
        <a:ext cx="11183483" cy="2041595"/>
      </dsp:txXfrm>
    </dsp:sp>
    <dsp:sp modelId="{88DAC41B-3385-4414-BBC9-1D385AAC69E1}">
      <dsp:nvSpPr>
        <dsp:cNvPr id="0" name=""/>
        <dsp:cNvSpPr/>
      </dsp:nvSpPr>
      <dsp:spPr>
        <a:xfrm>
          <a:off x="0" y="2349773"/>
          <a:ext cx="11404375" cy="2262487"/>
        </a:xfrm>
        <a:prstGeom prst="roundRect">
          <a:avLst/>
        </a:prstGeom>
        <a:gradFill rotWithShape="0">
          <a:gsLst>
            <a:gs pos="0">
              <a:schemeClr val="accent1">
                <a:hueOff val="0"/>
                <a:satOff val="0"/>
                <a:lumOff val="0"/>
                <a:alphaOff val="0"/>
                <a:satMod val="103000"/>
                <a:lumMod val="102000"/>
                <a:tint val="94000"/>
              </a:schemeClr>
            </a:gs>
            <a:gs pos="50000">
              <a:schemeClr val="accent1">
                <a:hueOff val="0"/>
                <a:satOff val="0"/>
                <a:lumOff val="0"/>
                <a:alphaOff val="0"/>
                <a:satMod val="110000"/>
                <a:lumMod val="100000"/>
                <a:shade val="100000"/>
              </a:schemeClr>
            </a:gs>
            <a:gs pos="100000">
              <a:schemeClr val="accent1">
                <a:hueOff val="0"/>
                <a:satOff val="0"/>
                <a:lumOff val="0"/>
                <a:alphaOff val="0"/>
                <a:lumMod val="99000"/>
                <a:satMod val="120000"/>
                <a:shade val="78000"/>
              </a:schemeClr>
            </a:gs>
          </a:gsLst>
          <a:lin ang="5400000" scaled="0"/>
        </a:gradFill>
        <a:ln>
          <a:noFill/>
        </a:ln>
        <a:effectLst>
          <a:outerShdw blurRad="57150" dist="19050" dir="5400000" algn="ctr" rotWithShape="0">
            <a:srgbClr val="000000">
              <a:alpha val="63000"/>
            </a:srgbClr>
          </a:outerShdw>
        </a:effectLst>
      </dsp:spPr>
      <dsp:style>
        <a:lnRef idx="0">
          <a:scrgbClr r="0" g="0" b="0"/>
        </a:lnRef>
        <a:fillRef idx="3">
          <a:scrgbClr r="0" g="0" b="0"/>
        </a:fillRef>
        <a:effectRef idx="3">
          <a:scrgbClr r="0" g="0" b="0"/>
        </a:effectRef>
        <a:fontRef idx="minor">
          <a:schemeClr val="lt1"/>
        </a:fontRef>
      </dsp:style>
      <dsp:txBody>
        <a:bodyPr spcFirstLastPara="0" vert="horz" wrap="square" lIns="99060" tIns="99060" rIns="99060" bIns="99060" numCol="1" spcCol="1270" anchor="ctr" anchorCtr="0">
          <a:noAutofit/>
        </a:bodyPr>
        <a:lstStyle/>
        <a:p>
          <a:pPr marL="0" lvl="0" indent="0" algn="l" defTabSz="1155700" rtl="0">
            <a:lnSpc>
              <a:spcPct val="90000"/>
            </a:lnSpc>
            <a:spcBef>
              <a:spcPct val="0"/>
            </a:spcBef>
            <a:spcAft>
              <a:spcPct val="35000"/>
            </a:spcAft>
            <a:buNone/>
          </a:pPr>
          <a:r>
            <a:rPr lang="fi-FI" sz="2600" kern="1200"/>
            <a:t>Lääkkeiden tuomisesta on sovittava rehtorin kanssa etukäteen -&gt; Lähetä Wilma-viesti. Reseptilääkkeet on pakattava läpinäkyvään pussiin ja näytettävä valvojalle. Särkylääkkeitä on oppilaitoksen puolesta –oma vastuu ottamisessa. </a:t>
          </a:r>
          <a:r>
            <a:rPr lang="fi-FI" sz="2600" kern="1200">
              <a:latin typeface="Calibri Light" panose="020F0302020204030204"/>
            </a:rPr>
            <a:t> Hygieniatuotteita kuten terveyssiteitä ja nenäliinoja voi tuoda, jos ne ovat avaamattomassa pakkauksessa.</a:t>
          </a:r>
          <a:endParaRPr lang="en-US" sz="2600" kern="1200"/>
        </a:p>
      </dsp:txBody>
      <dsp:txXfrm>
        <a:off x="110446" y="2460219"/>
        <a:ext cx="11183483" cy="2041595"/>
      </dsp:txXfrm>
    </dsp:sp>
  </dsp:spTree>
</dsp:drawing>
</file>

<file path=ppt/diagrams/drawing5.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A62AFA3B-185D-4DA2-8FEA-F50423579E09}">
      <dsp:nvSpPr>
        <dsp:cNvPr id="0" name=""/>
        <dsp:cNvSpPr/>
      </dsp:nvSpPr>
      <dsp:spPr>
        <a:xfrm>
          <a:off x="0" y="244142"/>
          <a:ext cx="6555628" cy="556920"/>
        </a:xfrm>
        <a:prstGeom prst="roundRect">
          <a:avLst/>
        </a:prstGeom>
        <a:solidFill>
          <a:schemeClr val="accent3">
            <a:hueOff val="0"/>
            <a:satOff val="0"/>
            <a:lumOff val="0"/>
            <a:alphaOff val="0"/>
          </a:schemeClr>
        </a:solidFill>
        <a:ln w="19050" cap="flat" cmpd="sng" algn="ctr">
          <a:solidFill>
            <a:schemeClr val="lt1">
              <a:hueOff val="0"/>
              <a:satOff val="0"/>
              <a:lumOff val="0"/>
              <a:alphaOff val="0"/>
            </a:schemeClr>
          </a:solidFill>
          <a:prstDash val="solid"/>
          <a:miter lim="800000"/>
        </a:ln>
        <a:effectLst/>
      </dsp:spPr>
      <dsp:style>
        <a:lnRef idx="3">
          <a:scrgbClr r="0" g="0" b="0"/>
        </a:lnRef>
        <a:fillRef idx="1">
          <a:scrgbClr r="0" g="0" b="0"/>
        </a:fillRef>
        <a:effectRef idx="1">
          <a:scrgbClr r="0" g="0" b="0"/>
        </a:effectRef>
        <a:fontRef idx="minor">
          <a:schemeClr val="lt1"/>
        </a:fontRef>
      </dsp:style>
      <dsp:txBody>
        <a:bodyPr spcFirstLastPara="0" vert="horz" wrap="square" lIns="53340" tIns="53340" rIns="53340" bIns="53340" numCol="1" spcCol="1270" anchor="ctr" anchorCtr="0">
          <a:noAutofit/>
        </a:bodyPr>
        <a:lstStyle/>
        <a:p>
          <a:pPr marL="0" lvl="0" indent="0" algn="l" defTabSz="622300" rtl="0">
            <a:lnSpc>
              <a:spcPct val="90000"/>
            </a:lnSpc>
            <a:spcBef>
              <a:spcPct val="0"/>
            </a:spcBef>
            <a:spcAft>
              <a:spcPct val="35000"/>
            </a:spcAft>
            <a:buNone/>
          </a:pPr>
          <a:r>
            <a:rPr lang="fi-FI" sz="1400" kern="1200"/>
            <a:t>1. Kokeisiin saavutaan klo 8.00 - 8.30. Koetila ilmoitetaan edellisenä päivänä Wilma-viestillä</a:t>
          </a:r>
          <a:r>
            <a:rPr lang="fi-FI" sz="1400" kern="1200">
              <a:latin typeface="Calibri Light" panose="020F0302020204030204"/>
            </a:rPr>
            <a:t> klo 13 mennessä. Jos koe on maanantaina, siitä ilmoitetaan pe klo 13 mennessä</a:t>
          </a:r>
          <a:endParaRPr lang="en-US" sz="1400" kern="1200"/>
        </a:p>
      </dsp:txBody>
      <dsp:txXfrm>
        <a:off x="27187" y="271329"/>
        <a:ext cx="6501254" cy="502546"/>
      </dsp:txXfrm>
    </dsp:sp>
    <dsp:sp modelId="{35A78974-753D-43E9-83A5-E8F7FCE49AD6}">
      <dsp:nvSpPr>
        <dsp:cNvPr id="0" name=""/>
        <dsp:cNvSpPr/>
      </dsp:nvSpPr>
      <dsp:spPr>
        <a:xfrm>
          <a:off x="0" y="841382"/>
          <a:ext cx="6555628" cy="556920"/>
        </a:xfrm>
        <a:prstGeom prst="roundRect">
          <a:avLst/>
        </a:prstGeom>
        <a:solidFill>
          <a:schemeClr val="accent3">
            <a:hueOff val="0"/>
            <a:satOff val="0"/>
            <a:lumOff val="0"/>
            <a:alphaOff val="0"/>
          </a:schemeClr>
        </a:solidFill>
        <a:ln w="19050" cap="flat" cmpd="sng" algn="ctr">
          <a:solidFill>
            <a:schemeClr val="lt1">
              <a:hueOff val="0"/>
              <a:satOff val="0"/>
              <a:lumOff val="0"/>
              <a:alphaOff val="0"/>
            </a:schemeClr>
          </a:solidFill>
          <a:prstDash val="solid"/>
          <a:miter lim="800000"/>
        </a:ln>
        <a:effectLst/>
      </dsp:spPr>
      <dsp:style>
        <a:lnRef idx="3">
          <a:scrgbClr r="0" g="0" b="0"/>
        </a:lnRef>
        <a:fillRef idx="1">
          <a:scrgbClr r="0" g="0" b="0"/>
        </a:fillRef>
        <a:effectRef idx="1">
          <a:scrgbClr r="0" g="0" b="0"/>
        </a:effectRef>
        <a:fontRef idx="minor">
          <a:schemeClr val="lt1"/>
        </a:fontRef>
      </dsp:style>
      <dsp:txBody>
        <a:bodyPr spcFirstLastPara="0" vert="horz" wrap="square" lIns="53340" tIns="53340" rIns="53340" bIns="53340" numCol="1" spcCol="1270" anchor="ctr" anchorCtr="0">
          <a:noAutofit/>
        </a:bodyPr>
        <a:lstStyle/>
        <a:p>
          <a:pPr marL="0" lvl="0" indent="0" algn="l" defTabSz="622300">
            <a:lnSpc>
              <a:spcPct val="90000"/>
            </a:lnSpc>
            <a:spcBef>
              <a:spcPct val="0"/>
            </a:spcBef>
            <a:spcAft>
              <a:spcPct val="35000"/>
            </a:spcAft>
            <a:buNone/>
          </a:pPr>
          <a:r>
            <a:rPr lang="fi-FI" sz="1400" kern="1200"/>
            <a:t>2. Vaatteet ja laukut viedään  ennalta ilmoitettuun paikkaan.</a:t>
          </a:r>
          <a:endParaRPr lang="en-US" sz="1400" kern="1200"/>
        </a:p>
      </dsp:txBody>
      <dsp:txXfrm>
        <a:off x="27187" y="868569"/>
        <a:ext cx="6501254" cy="502546"/>
      </dsp:txXfrm>
    </dsp:sp>
    <dsp:sp modelId="{555CAE27-BD47-4281-90F5-2B6E1C8724B1}">
      <dsp:nvSpPr>
        <dsp:cNvPr id="0" name=""/>
        <dsp:cNvSpPr/>
      </dsp:nvSpPr>
      <dsp:spPr>
        <a:xfrm>
          <a:off x="0" y="1438622"/>
          <a:ext cx="6555628" cy="556920"/>
        </a:xfrm>
        <a:prstGeom prst="roundRect">
          <a:avLst/>
        </a:prstGeom>
        <a:solidFill>
          <a:schemeClr val="accent3">
            <a:hueOff val="0"/>
            <a:satOff val="0"/>
            <a:lumOff val="0"/>
            <a:alphaOff val="0"/>
          </a:schemeClr>
        </a:solidFill>
        <a:ln w="19050" cap="flat" cmpd="sng" algn="ctr">
          <a:solidFill>
            <a:schemeClr val="lt1">
              <a:hueOff val="0"/>
              <a:satOff val="0"/>
              <a:lumOff val="0"/>
              <a:alphaOff val="0"/>
            </a:schemeClr>
          </a:solidFill>
          <a:prstDash val="solid"/>
          <a:miter lim="800000"/>
        </a:ln>
        <a:effectLst/>
      </dsp:spPr>
      <dsp:style>
        <a:lnRef idx="3">
          <a:scrgbClr r="0" g="0" b="0"/>
        </a:lnRef>
        <a:fillRef idx="1">
          <a:scrgbClr r="0" g="0" b="0"/>
        </a:fillRef>
        <a:effectRef idx="1">
          <a:scrgbClr r="0" g="0" b="0"/>
        </a:effectRef>
        <a:fontRef idx="minor">
          <a:schemeClr val="lt1"/>
        </a:fontRef>
      </dsp:style>
      <dsp:txBody>
        <a:bodyPr spcFirstLastPara="0" vert="horz" wrap="square" lIns="53340" tIns="53340" rIns="53340" bIns="53340" numCol="1" spcCol="1270" anchor="ctr" anchorCtr="0">
          <a:noAutofit/>
        </a:bodyPr>
        <a:lstStyle/>
        <a:p>
          <a:pPr marL="0" lvl="0" indent="0" algn="l" defTabSz="622300">
            <a:lnSpc>
              <a:spcPct val="90000"/>
            </a:lnSpc>
            <a:spcBef>
              <a:spcPct val="0"/>
            </a:spcBef>
            <a:spcAft>
              <a:spcPct val="35000"/>
            </a:spcAft>
            <a:buNone/>
          </a:pPr>
          <a:r>
            <a:rPr lang="fi-FI" sz="1400" kern="1200"/>
            <a:t>3. Ovella jaetaan istumapaikkatiedot.</a:t>
          </a:r>
          <a:endParaRPr lang="en-US" sz="1400" kern="1200"/>
        </a:p>
      </dsp:txBody>
      <dsp:txXfrm>
        <a:off x="27187" y="1465809"/>
        <a:ext cx="6501254" cy="502546"/>
      </dsp:txXfrm>
    </dsp:sp>
    <dsp:sp modelId="{519059EE-F68D-4CBB-858F-39646EE9B8DA}">
      <dsp:nvSpPr>
        <dsp:cNvPr id="0" name=""/>
        <dsp:cNvSpPr/>
      </dsp:nvSpPr>
      <dsp:spPr>
        <a:xfrm>
          <a:off x="0" y="2035862"/>
          <a:ext cx="6555628" cy="556920"/>
        </a:xfrm>
        <a:prstGeom prst="roundRect">
          <a:avLst/>
        </a:prstGeom>
        <a:solidFill>
          <a:schemeClr val="accent3">
            <a:hueOff val="0"/>
            <a:satOff val="0"/>
            <a:lumOff val="0"/>
            <a:alphaOff val="0"/>
          </a:schemeClr>
        </a:solidFill>
        <a:ln w="19050" cap="flat" cmpd="sng" algn="ctr">
          <a:solidFill>
            <a:schemeClr val="lt1">
              <a:hueOff val="0"/>
              <a:satOff val="0"/>
              <a:lumOff val="0"/>
              <a:alphaOff val="0"/>
            </a:schemeClr>
          </a:solidFill>
          <a:prstDash val="solid"/>
          <a:miter lim="800000"/>
        </a:ln>
        <a:effectLst/>
      </dsp:spPr>
      <dsp:style>
        <a:lnRef idx="3">
          <a:scrgbClr r="0" g="0" b="0"/>
        </a:lnRef>
        <a:fillRef idx="1">
          <a:scrgbClr r="0" g="0" b="0"/>
        </a:fillRef>
        <a:effectRef idx="1">
          <a:scrgbClr r="0" g="0" b="0"/>
        </a:effectRef>
        <a:fontRef idx="minor">
          <a:schemeClr val="lt1"/>
        </a:fontRef>
      </dsp:style>
      <dsp:txBody>
        <a:bodyPr spcFirstLastPara="0" vert="horz" wrap="square" lIns="53340" tIns="53340" rIns="53340" bIns="53340" numCol="1" spcCol="1270" anchor="ctr" anchorCtr="0">
          <a:noAutofit/>
        </a:bodyPr>
        <a:lstStyle/>
        <a:p>
          <a:pPr marL="0" lvl="0" indent="0" algn="l" defTabSz="622300">
            <a:lnSpc>
              <a:spcPct val="90000"/>
            </a:lnSpc>
            <a:spcBef>
              <a:spcPct val="0"/>
            </a:spcBef>
            <a:spcAft>
              <a:spcPct val="35000"/>
            </a:spcAft>
            <a:buNone/>
          </a:pPr>
          <a:r>
            <a:rPr lang="fi-FI" sz="1400" kern="1200"/>
            <a:t>4. Kännyköitä, älykelloja tai muita elektronisia laitteita ei saa tuoda saliin. Laitteiden tulee olla suljettuina myös laukkujen säilytystiloissa. </a:t>
          </a:r>
          <a:endParaRPr lang="en-US" sz="1400" kern="1200"/>
        </a:p>
      </dsp:txBody>
      <dsp:txXfrm>
        <a:off x="27187" y="2063049"/>
        <a:ext cx="6501254" cy="502546"/>
      </dsp:txXfrm>
    </dsp:sp>
    <dsp:sp modelId="{E0E7DEA6-78CB-472A-B378-5BBB934811CB}">
      <dsp:nvSpPr>
        <dsp:cNvPr id="0" name=""/>
        <dsp:cNvSpPr/>
      </dsp:nvSpPr>
      <dsp:spPr>
        <a:xfrm>
          <a:off x="0" y="2633102"/>
          <a:ext cx="6555628" cy="556920"/>
        </a:xfrm>
        <a:prstGeom prst="roundRect">
          <a:avLst/>
        </a:prstGeom>
        <a:solidFill>
          <a:schemeClr val="accent3">
            <a:hueOff val="0"/>
            <a:satOff val="0"/>
            <a:lumOff val="0"/>
            <a:alphaOff val="0"/>
          </a:schemeClr>
        </a:solidFill>
        <a:ln w="19050" cap="flat" cmpd="sng" algn="ctr">
          <a:solidFill>
            <a:schemeClr val="lt1">
              <a:hueOff val="0"/>
              <a:satOff val="0"/>
              <a:lumOff val="0"/>
              <a:alphaOff val="0"/>
            </a:schemeClr>
          </a:solidFill>
          <a:prstDash val="solid"/>
          <a:miter lim="800000"/>
        </a:ln>
        <a:effectLst/>
      </dsp:spPr>
      <dsp:style>
        <a:lnRef idx="3">
          <a:scrgbClr r="0" g="0" b="0"/>
        </a:lnRef>
        <a:fillRef idx="1">
          <a:scrgbClr r="0" g="0" b="0"/>
        </a:fillRef>
        <a:effectRef idx="1">
          <a:scrgbClr r="0" g="0" b="0"/>
        </a:effectRef>
        <a:fontRef idx="minor">
          <a:schemeClr val="lt1"/>
        </a:fontRef>
      </dsp:style>
      <dsp:txBody>
        <a:bodyPr spcFirstLastPara="0" vert="horz" wrap="square" lIns="53340" tIns="53340" rIns="53340" bIns="53340" numCol="1" spcCol="1270" anchor="ctr" anchorCtr="0">
          <a:noAutofit/>
        </a:bodyPr>
        <a:lstStyle/>
        <a:p>
          <a:pPr marL="0" lvl="0" indent="0" algn="l" defTabSz="622300" rtl="0">
            <a:lnSpc>
              <a:spcPct val="90000"/>
            </a:lnSpc>
            <a:spcBef>
              <a:spcPct val="0"/>
            </a:spcBef>
            <a:spcAft>
              <a:spcPct val="35000"/>
            </a:spcAft>
            <a:buNone/>
          </a:pPr>
          <a:r>
            <a:rPr lang="fi-FI" sz="1400" kern="1200"/>
            <a:t>5. Arvoesineet on jätettävä kotiin/ omaan lokeroon</a:t>
          </a:r>
          <a:r>
            <a:rPr lang="fi-FI" sz="1400" kern="1200">
              <a:latin typeface="Calibri Light" panose="020F0302020204030204"/>
            </a:rPr>
            <a:t>, myös lompakko. </a:t>
          </a:r>
          <a:endParaRPr lang="en-US" sz="1400" kern="1200"/>
        </a:p>
      </dsp:txBody>
      <dsp:txXfrm>
        <a:off x="27187" y="2660289"/>
        <a:ext cx="6501254" cy="502546"/>
      </dsp:txXfrm>
    </dsp:sp>
    <dsp:sp modelId="{B8B47C41-7B25-40DB-AB72-785CE1445C88}">
      <dsp:nvSpPr>
        <dsp:cNvPr id="0" name=""/>
        <dsp:cNvSpPr/>
      </dsp:nvSpPr>
      <dsp:spPr>
        <a:xfrm>
          <a:off x="0" y="3230342"/>
          <a:ext cx="6555628" cy="556920"/>
        </a:xfrm>
        <a:prstGeom prst="roundRect">
          <a:avLst/>
        </a:prstGeom>
        <a:solidFill>
          <a:schemeClr val="accent3">
            <a:hueOff val="0"/>
            <a:satOff val="0"/>
            <a:lumOff val="0"/>
            <a:alphaOff val="0"/>
          </a:schemeClr>
        </a:solidFill>
        <a:ln w="19050" cap="flat" cmpd="sng" algn="ctr">
          <a:solidFill>
            <a:schemeClr val="lt1">
              <a:hueOff val="0"/>
              <a:satOff val="0"/>
              <a:lumOff val="0"/>
              <a:alphaOff val="0"/>
            </a:schemeClr>
          </a:solidFill>
          <a:prstDash val="solid"/>
          <a:miter lim="800000"/>
        </a:ln>
        <a:effectLst/>
      </dsp:spPr>
      <dsp:style>
        <a:lnRef idx="3">
          <a:scrgbClr r="0" g="0" b="0"/>
        </a:lnRef>
        <a:fillRef idx="1">
          <a:scrgbClr r="0" g="0" b="0"/>
        </a:fillRef>
        <a:effectRef idx="1">
          <a:scrgbClr r="0" g="0" b="0"/>
        </a:effectRef>
        <a:fontRef idx="minor">
          <a:schemeClr val="lt1"/>
        </a:fontRef>
      </dsp:style>
      <dsp:txBody>
        <a:bodyPr spcFirstLastPara="0" vert="horz" wrap="square" lIns="53340" tIns="53340" rIns="53340" bIns="53340" numCol="1" spcCol="1270" anchor="ctr" anchorCtr="0">
          <a:noAutofit/>
        </a:bodyPr>
        <a:lstStyle/>
        <a:p>
          <a:pPr marL="0" lvl="0" indent="0" algn="l" defTabSz="622300">
            <a:lnSpc>
              <a:spcPct val="90000"/>
            </a:lnSpc>
            <a:spcBef>
              <a:spcPct val="0"/>
            </a:spcBef>
            <a:spcAft>
              <a:spcPct val="35000"/>
            </a:spcAft>
            <a:buNone/>
          </a:pPr>
          <a:r>
            <a:rPr lang="fi-FI" sz="1400" kern="1200"/>
            <a:t>6. Omia papereita ei saa olla mukana.</a:t>
          </a:r>
          <a:endParaRPr lang="en-US" sz="1400" kern="1200"/>
        </a:p>
      </dsp:txBody>
      <dsp:txXfrm>
        <a:off x="27187" y="3257529"/>
        <a:ext cx="6501254" cy="502546"/>
      </dsp:txXfrm>
    </dsp:sp>
    <dsp:sp modelId="{E6C0EEF8-204D-4AB6-9791-D49A4C22F1D7}">
      <dsp:nvSpPr>
        <dsp:cNvPr id="0" name=""/>
        <dsp:cNvSpPr/>
      </dsp:nvSpPr>
      <dsp:spPr>
        <a:xfrm>
          <a:off x="0" y="3827582"/>
          <a:ext cx="6555628" cy="556920"/>
        </a:xfrm>
        <a:prstGeom prst="roundRect">
          <a:avLst/>
        </a:prstGeom>
        <a:solidFill>
          <a:schemeClr val="accent3">
            <a:hueOff val="0"/>
            <a:satOff val="0"/>
            <a:lumOff val="0"/>
            <a:alphaOff val="0"/>
          </a:schemeClr>
        </a:solidFill>
        <a:ln w="19050" cap="flat" cmpd="sng" algn="ctr">
          <a:solidFill>
            <a:schemeClr val="lt1">
              <a:hueOff val="0"/>
              <a:satOff val="0"/>
              <a:lumOff val="0"/>
              <a:alphaOff val="0"/>
            </a:schemeClr>
          </a:solidFill>
          <a:prstDash val="solid"/>
          <a:miter lim="800000"/>
        </a:ln>
        <a:effectLst/>
      </dsp:spPr>
      <dsp:style>
        <a:lnRef idx="3">
          <a:scrgbClr r="0" g="0" b="0"/>
        </a:lnRef>
        <a:fillRef idx="1">
          <a:scrgbClr r="0" g="0" b="0"/>
        </a:fillRef>
        <a:effectRef idx="1">
          <a:scrgbClr r="0" g="0" b="0"/>
        </a:effectRef>
        <a:fontRef idx="minor">
          <a:schemeClr val="lt1"/>
        </a:fontRef>
      </dsp:style>
      <dsp:txBody>
        <a:bodyPr spcFirstLastPara="0" vert="horz" wrap="square" lIns="53340" tIns="53340" rIns="53340" bIns="53340" numCol="1" spcCol="1270" anchor="ctr" anchorCtr="0">
          <a:noAutofit/>
        </a:bodyPr>
        <a:lstStyle/>
        <a:p>
          <a:pPr marL="0" lvl="0" indent="0" algn="l" defTabSz="622300">
            <a:lnSpc>
              <a:spcPct val="90000"/>
            </a:lnSpc>
            <a:spcBef>
              <a:spcPct val="0"/>
            </a:spcBef>
            <a:spcAft>
              <a:spcPct val="35000"/>
            </a:spcAft>
            <a:buNone/>
          </a:pPr>
          <a:r>
            <a:rPr lang="fi-FI" sz="1400" kern="1200"/>
            <a:t>7. Henkilöllisyyspaperit oltava mukana kirjoituksissa.</a:t>
          </a:r>
          <a:endParaRPr lang="en-US" sz="1400" kern="1200"/>
        </a:p>
      </dsp:txBody>
      <dsp:txXfrm>
        <a:off x="27187" y="3854769"/>
        <a:ext cx="6501254" cy="502546"/>
      </dsp:txXfrm>
    </dsp:sp>
  </dsp:spTree>
</dsp:drawing>
</file>

<file path=ppt/diagrams/drawing6.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5E6BAB7F-4D6C-48F3-A293-B292AA9D0765}">
      <dsp:nvSpPr>
        <dsp:cNvPr id="0" name=""/>
        <dsp:cNvSpPr/>
      </dsp:nvSpPr>
      <dsp:spPr>
        <a:xfrm>
          <a:off x="0" y="39564"/>
          <a:ext cx="6555628" cy="715052"/>
        </a:xfrm>
        <a:prstGeom prst="roundRect">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68580" tIns="68580" rIns="68580" bIns="68580" numCol="1" spcCol="1270" anchor="ctr" anchorCtr="0">
          <a:noAutofit/>
        </a:bodyPr>
        <a:lstStyle/>
        <a:p>
          <a:pPr marL="0" lvl="0" indent="0" algn="l" defTabSz="800100">
            <a:lnSpc>
              <a:spcPct val="90000"/>
            </a:lnSpc>
            <a:spcBef>
              <a:spcPct val="0"/>
            </a:spcBef>
            <a:spcAft>
              <a:spcPct val="35000"/>
            </a:spcAft>
            <a:buNone/>
          </a:pPr>
          <a:r>
            <a:rPr lang="fi-FI" sz="1800" kern="1200"/>
            <a:t>1. Sairastuessasi välitön ilmoitus rehtorille</a:t>
          </a:r>
          <a:endParaRPr lang="en-US" sz="1800" kern="1200"/>
        </a:p>
      </dsp:txBody>
      <dsp:txXfrm>
        <a:off x="34906" y="74470"/>
        <a:ext cx="6485816" cy="645240"/>
      </dsp:txXfrm>
    </dsp:sp>
    <dsp:sp modelId="{CCD5A06A-CD6F-4EFC-BCAE-DE88CB58358E}">
      <dsp:nvSpPr>
        <dsp:cNvPr id="0" name=""/>
        <dsp:cNvSpPr/>
      </dsp:nvSpPr>
      <dsp:spPr>
        <a:xfrm>
          <a:off x="0" y="806456"/>
          <a:ext cx="6555628" cy="715052"/>
        </a:xfrm>
        <a:prstGeom prst="roundRect">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68580" tIns="68580" rIns="68580" bIns="68580" numCol="1" spcCol="1270" anchor="ctr" anchorCtr="0">
          <a:noAutofit/>
        </a:bodyPr>
        <a:lstStyle/>
        <a:p>
          <a:pPr marL="0" lvl="0" indent="0" algn="l" defTabSz="800100">
            <a:lnSpc>
              <a:spcPct val="90000"/>
            </a:lnSpc>
            <a:spcBef>
              <a:spcPct val="0"/>
            </a:spcBef>
            <a:spcAft>
              <a:spcPct val="35000"/>
            </a:spcAft>
            <a:buNone/>
          </a:pPr>
          <a:r>
            <a:rPr lang="fi-FI" sz="1800" kern="1200"/>
            <a:t>p. 040 – 315 2308</a:t>
          </a:r>
          <a:endParaRPr lang="en-US" sz="1800" kern="1200"/>
        </a:p>
      </dsp:txBody>
      <dsp:txXfrm>
        <a:off x="34906" y="841362"/>
        <a:ext cx="6485816" cy="645240"/>
      </dsp:txXfrm>
    </dsp:sp>
    <dsp:sp modelId="{123E9058-7396-4838-B598-F31634869E24}">
      <dsp:nvSpPr>
        <dsp:cNvPr id="0" name=""/>
        <dsp:cNvSpPr/>
      </dsp:nvSpPr>
      <dsp:spPr>
        <a:xfrm>
          <a:off x="0" y="1573349"/>
          <a:ext cx="6555628" cy="715052"/>
        </a:xfrm>
        <a:prstGeom prst="roundRect">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68580" tIns="68580" rIns="68580" bIns="68580" numCol="1" spcCol="1270" anchor="ctr" anchorCtr="0">
          <a:noAutofit/>
        </a:bodyPr>
        <a:lstStyle/>
        <a:p>
          <a:pPr marL="0" lvl="0" indent="0" algn="l" defTabSz="800100">
            <a:lnSpc>
              <a:spcPct val="90000"/>
            </a:lnSpc>
            <a:spcBef>
              <a:spcPct val="0"/>
            </a:spcBef>
            <a:spcAft>
              <a:spcPct val="35000"/>
            </a:spcAft>
            <a:buNone/>
          </a:pPr>
          <a:r>
            <a:rPr lang="fi-FI" sz="1800" kern="1200"/>
            <a:t>lääkärintodistus YTL:ää varten </a:t>
          </a:r>
          <a:endParaRPr lang="en-US" sz="1800" kern="1200"/>
        </a:p>
      </dsp:txBody>
      <dsp:txXfrm>
        <a:off x="34906" y="1608255"/>
        <a:ext cx="6485816" cy="645240"/>
      </dsp:txXfrm>
    </dsp:sp>
    <dsp:sp modelId="{4DAD5B2A-4644-41FA-9E12-747E64DC6C2E}">
      <dsp:nvSpPr>
        <dsp:cNvPr id="0" name=""/>
        <dsp:cNvSpPr/>
      </dsp:nvSpPr>
      <dsp:spPr>
        <a:xfrm>
          <a:off x="0" y="2340242"/>
          <a:ext cx="6555628" cy="715052"/>
        </a:xfrm>
        <a:prstGeom prst="roundRect">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68580" tIns="68580" rIns="68580" bIns="68580" numCol="1" spcCol="1270" anchor="ctr" anchorCtr="0">
          <a:noAutofit/>
        </a:bodyPr>
        <a:lstStyle/>
        <a:p>
          <a:pPr marL="0" lvl="0" indent="0" algn="l" defTabSz="800100" rtl="0">
            <a:lnSpc>
              <a:spcPct val="90000"/>
            </a:lnSpc>
            <a:spcBef>
              <a:spcPct val="0"/>
            </a:spcBef>
            <a:spcAft>
              <a:spcPct val="35000"/>
            </a:spcAft>
            <a:buNone/>
          </a:pPr>
          <a:r>
            <a:rPr lang="fi-FI" sz="1800" kern="1200"/>
            <a:t> Puoltolauseet hankittava tarvittaessa</a:t>
          </a:r>
          <a:r>
            <a:rPr lang="fi-FI" sz="1800" kern="1200">
              <a:latin typeface="Calibri Light" panose="020F0302020204030204"/>
            </a:rPr>
            <a:t>  </a:t>
          </a:r>
          <a:r>
            <a:rPr lang="fi-FI" sz="1800" kern="1200"/>
            <a:t>esim. ongelmatilanteet</a:t>
          </a:r>
          <a:endParaRPr lang="en-US" sz="1800" kern="1200">
            <a:latin typeface="Calibri Light" panose="020F0302020204030204"/>
          </a:endParaRPr>
        </a:p>
      </dsp:txBody>
      <dsp:txXfrm>
        <a:off x="34906" y="2375148"/>
        <a:ext cx="6485816" cy="645240"/>
      </dsp:txXfrm>
    </dsp:sp>
    <dsp:sp modelId="{6D1B1DCB-55AC-475C-B114-7F72AC38409C}">
      <dsp:nvSpPr>
        <dsp:cNvPr id="0" name=""/>
        <dsp:cNvSpPr/>
      </dsp:nvSpPr>
      <dsp:spPr>
        <a:xfrm>
          <a:off x="0" y="3107135"/>
          <a:ext cx="6555628" cy="715052"/>
        </a:xfrm>
        <a:prstGeom prst="roundRect">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68580" tIns="68580" rIns="68580" bIns="68580" numCol="1" spcCol="1270" anchor="ctr" anchorCtr="0">
          <a:noAutofit/>
        </a:bodyPr>
        <a:lstStyle/>
        <a:p>
          <a:pPr marL="0" lvl="0" indent="0" algn="l" defTabSz="800100" rtl="0">
            <a:lnSpc>
              <a:spcPct val="90000"/>
            </a:lnSpc>
            <a:spcBef>
              <a:spcPct val="0"/>
            </a:spcBef>
            <a:spcAft>
              <a:spcPct val="35000"/>
            </a:spcAft>
            <a:buNone/>
          </a:pPr>
          <a:r>
            <a:rPr lang="fi-FI" sz="1800" kern="1200">
              <a:latin typeface="Calibri Light" panose="020F0302020204030204"/>
            </a:rPr>
            <a:t>Ilmoittautuminen yo-kokeisiin on sitova</a:t>
          </a:r>
          <a:endParaRPr lang="en-US" sz="1800" kern="1200"/>
        </a:p>
      </dsp:txBody>
      <dsp:txXfrm>
        <a:off x="34906" y="3142041"/>
        <a:ext cx="6485816" cy="645240"/>
      </dsp:txXfrm>
    </dsp:sp>
    <dsp:sp modelId="{6BE340EF-A6C7-4EC1-9D68-C20F3A52EC42}">
      <dsp:nvSpPr>
        <dsp:cNvPr id="0" name=""/>
        <dsp:cNvSpPr/>
      </dsp:nvSpPr>
      <dsp:spPr>
        <a:xfrm>
          <a:off x="0" y="3874028"/>
          <a:ext cx="6555628" cy="715052"/>
        </a:xfrm>
        <a:prstGeom prst="roundRect">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68580" tIns="68580" rIns="68580" bIns="68580" numCol="1" spcCol="1270" anchor="ctr" anchorCtr="0">
          <a:noAutofit/>
        </a:bodyPr>
        <a:lstStyle/>
        <a:p>
          <a:pPr marL="0" lvl="0" indent="0" algn="l" defTabSz="800100">
            <a:lnSpc>
              <a:spcPct val="90000"/>
            </a:lnSpc>
            <a:spcBef>
              <a:spcPct val="0"/>
            </a:spcBef>
            <a:spcAft>
              <a:spcPct val="35000"/>
            </a:spcAft>
            <a:buNone/>
          </a:pPr>
          <a:r>
            <a:rPr lang="fi-FI" sz="1800" kern="1200">
              <a:latin typeface="Calibri Light" panose="020F0302020204030204"/>
            </a:rPr>
            <a:t>Nimen</a:t>
          </a:r>
          <a:r>
            <a:rPr lang="fi-FI" sz="1800" kern="1200"/>
            <a:t> julkaisu: Jos et halua, että nimesi julkistaan esim. lehdissä, ilmoita siitä </a:t>
          </a:r>
          <a:r>
            <a:rPr lang="fi-FI" sz="1800" b="1" kern="1200"/>
            <a:t> </a:t>
          </a:r>
          <a:r>
            <a:rPr lang="fi-FI" sz="1800" kern="1200"/>
            <a:t>kirjallisesti  osoitteeseen  </a:t>
          </a:r>
          <a:r>
            <a:rPr lang="fi-FI" sz="1800" kern="1200">
              <a:hlinkClick xmlns:r="http://schemas.openxmlformats.org/officeDocument/2006/relationships" r:id="rId1"/>
            </a:rPr>
            <a:t>lukio@jarvenpaa.fi</a:t>
          </a:r>
          <a:endParaRPr lang="en-US" sz="1800" kern="1200"/>
        </a:p>
      </dsp:txBody>
      <dsp:txXfrm>
        <a:off x="34906" y="3908934"/>
        <a:ext cx="6485816" cy="645240"/>
      </dsp:txXfrm>
    </dsp:sp>
  </dsp:spTree>
</dsp:drawing>
</file>

<file path=ppt/diagrams/drawing7.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B414F6EA-63D1-41AB-AB08-51E8E4286536}">
      <dsp:nvSpPr>
        <dsp:cNvPr id="0" name=""/>
        <dsp:cNvSpPr/>
      </dsp:nvSpPr>
      <dsp:spPr>
        <a:xfrm>
          <a:off x="0" y="2351"/>
          <a:ext cx="6555628" cy="1394088"/>
        </a:xfrm>
        <a:prstGeom prst="roundRect">
          <a:avLst>
            <a:gd name="adj" fmla="val 10000"/>
          </a:avLst>
        </a:prstGeom>
        <a:solidFill>
          <a:schemeClr val="accent1">
            <a:tint val="40000"/>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EFD5D036-5A28-4516-A267-A4082934F71B}">
      <dsp:nvSpPr>
        <dsp:cNvPr id="0" name=""/>
        <dsp:cNvSpPr/>
      </dsp:nvSpPr>
      <dsp:spPr>
        <a:xfrm>
          <a:off x="421711" y="316021"/>
          <a:ext cx="767498" cy="766748"/>
        </a:xfrm>
        <a:prstGeom prst="rect">
          <a:avLst/>
        </a:prstGeom>
        <a:blipFill>
          <a:blip xmlns:r="http://schemas.openxmlformats.org/officeDocument/2006/relationships" r:embed="rId1">
            <a:extLst>
              <a:ext uri="{28A0092B-C50C-407E-A947-70E740481C1C}">
                <a14:useLocalDpi xmlns:a14="http://schemas.microsoft.com/office/drawing/2010/main" val="0"/>
              </a:ext>
              <a:ext uri="{96DAC541-7B7A-43D3-8B79-37D633B846F1}">
                <asvg:svgBlip xmlns:asvg="http://schemas.microsoft.com/office/drawing/2016/SVG/main" r:embed="rId2"/>
              </a:ext>
            </a:extLst>
          </a:blip>
          <a:stretch>
            <a:fillRect/>
          </a:stretch>
        </a:blipFill>
        <a:ln w="12700" cap="flat" cmpd="sng" algn="ctr">
          <a:noFill/>
          <a:prstDash val="solid"/>
          <a:miter lim="800000"/>
        </a:ln>
        <a:effectLst/>
      </dsp:spPr>
      <dsp:style>
        <a:lnRef idx="2">
          <a:scrgbClr r="0" g="0" b="0"/>
        </a:lnRef>
        <a:fillRef idx="1">
          <a:scrgbClr r="0" g="0" b="0"/>
        </a:fillRef>
        <a:effectRef idx="0">
          <a:scrgbClr r="0" g="0" b="0"/>
        </a:effectRef>
        <a:fontRef idx="minor">
          <a:schemeClr val="lt1"/>
        </a:fontRef>
      </dsp:style>
    </dsp:sp>
    <dsp:sp modelId="{281E06D3-E849-4E5E-99CC-AE6D24896E5B}">
      <dsp:nvSpPr>
        <dsp:cNvPr id="0" name=""/>
        <dsp:cNvSpPr/>
      </dsp:nvSpPr>
      <dsp:spPr>
        <a:xfrm>
          <a:off x="1610922" y="2351"/>
          <a:ext cx="4644583" cy="1395451"/>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47685" tIns="147685" rIns="147685" bIns="147685" numCol="1" spcCol="1270" anchor="ctr" anchorCtr="0">
          <a:noAutofit/>
        </a:bodyPr>
        <a:lstStyle/>
        <a:p>
          <a:pPr marL="0" lvl="0" indent="0" algn="l" defTabSz="622300">
            <a:lnSpc>
              <a:spcPct val="100000"/>
            </a:lnSpc>
            <a:spcBef>
              <a:spcPct val="0"/>
            </a:spcBef>
            <a:spcAft>
              <a:spcPct val="35000"/>
            </a:spcAft>
            <a:buNone/>
          </a:pPr>
          <a:r>
            <a:rPr lang="fi-FI" sz="1400" b="0" i="0" kern="1200"/>
            <a:t>Kokelas, joka syyllistyy koetilaisuuden häirintään, vilpilliseen menettelyyn tai vilpin yritykseen taikka avustaa siinä tai muutoin törkeästi rikkoo järjestystä, </a:t>
          </a:r>
          <a:r>
            <a:rPr lang="fi-FI" sz="1400" b="1" i="0" kern="1200"/>
            <a:t>menettää oikeutensa osallistua kokeisiin kyseisenä tutkintokertana. Kokeet, joihin kokelas on kyseisellä tutkintokerralla ilmoittautunut, katsotaan hylätyiksi</a:t>
          </a:r>
          <a:r>
            <a:rPr lang="fi-FI" sz="1400" b="0" i="0" kern="1200"/>
            <a:t>.</a:t>
          </a:r>
          <a:br>
            <a:rPr lang="fi-FI" sz="1400" b="0" i="0" kern="1200"/>
          </a:br>
          <a:endParaRPr lang="en-US" sz="1400" kern="1200"/>
        </a:p>
      </dsp:txBody>
      <dsp:txXfrm>
        <a:off x="1610922" y="2351"/>
        <a:ext cx="4644583" cy="1395451"/>
      </dsp:txXfrm>
    </dsp:sp>
    <dsp:sp modelId="{71D29DEB-4B51-4537-BF50-7A165F71C11A}">
      <dsp:nvSpPr>
        <dsp:cNvPr id="0" name=""/>
        <dsp:cNvSpPr/>
      </dsp:nvSpPr>
      <dsp:spPr>
        <a:xfrm>
          <a:off x="0" y="1651521"/>
          <a:ext cx="6555628" cy="1394088"/>
        </a:xfrm>
        <a:prstGeom prst="roundRect">
          <a:avLst>
            <a:gd name="adj" fmla="val 10000"/>
          </a:avLst>
        </a:prstGeom>
        <a:solidFill>
          <a:schemeClr val="accent1">
            <a:tint val="40000"/>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BD3010E8-EE89-474D-9069-ED67738F913E}">
      <dsp:nvSpPr>
        <dsp:cNvPr id="0" name=""/>
        <dsp:cNvSpPr/>
      </dsp:nvSpPr>
      <dsp:spPr>
        <a:xfrm>
          <a:off x="421711" y="1965191"/>
          <a:ext cx="767498" cy="766748"/>
        </a:xfrm>
        <a:prstGeom prst="rect">
          <a:avLst/>
        </a:prstGeom>
        <a:blipFill>
          <a:blip xmlns:r="http://schemas.openxmlformats.org/officeDocument/2006/relationships"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a:blipFill>
        <a:ln w="12700" cap="flat" cmpd="sng" algn="ctr">
          <a:noFill/>
          <a:prstDash val="solid"/>
          <a:miter lim="800000"/>
        </a:ln>
        <a:effectLst/>
      </dsp:spPr>
      <dsp:style>
        <a:lnRef idx="2">
          <a:scrgbClr r="0" g="0" b="0"/>
        </a:lnRef>
        <a:fillRef idx="1">
          <a:scrgbClr r="0" g="0" b="0"/>
        </a:fillRef>
        <a:effectRef idx="0">
          <a:scrgbClr r="0" g="0" b="0"/>
        </a:effectRef>
        <a:fontRef idx="minor">
          <a:schemeClr val="lt1"/>
        </a:fontRef>
      </dsp:style>
    </dsp:sp>
    <dsp:sp modelId="{665EABC5-829E-49C4-800A-1A0F819F8645}">
      <dsp:nvSpPr>
        <dsp:cNvPr id="0" name=""/>
        <dsp:cNvSpPr/>
      </dsp:nvSpPr>
      <dsp:spPr>
        <a:xfrm>
          <a:off x="1610922" y="1651521"/>
          <a:ext cx="4644583" cy="1395451"/>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47685" tIns="147685" rIns="147685" bIns="147685" numCol="1" spcCol="1270" anchor="ctr" anchorCtr="0">
          <a:noAutofit/>
        </a:bodyPr>
        <a:lstStyle/>
        <a:p>
          <a:pPr marL="0" lvl="0" indent="0" algn="l" defTabSz="622300">
            <a:lnSpc>
              <a:spcPct val="100000"/>
            </a:lnSpc>
            <a:spcBef>
              <a:spcPct val="0"/>
            </a:spcBef>
            <a:spcAft>
              <a:spcPct val="35000"/>
            </a:spcAft>
            <a:buNone/>
          </a:pPr>
          <a:r>
            <a:rPr lang="fi-FI" sz="1400" b="0" i="0" kern="1200"/>
            <a:t>Kokelas ei saa kokeen aikana olla yhteydessä muihin tahoihin valvojia lukuun ottamatta. Yhteys tai yritys yhteyden ottamiseksi katsotaan vilpiksi. </a:t>
          </a:r>
          <a:endParaRPr lang="en-US" sz="1400" kern="1200"/>
        </a:p>
      </dsp:txBody>
      <dsp:txXfrm>
        <a:off x="1610922" y="1651521"/>
        <a:ext cx="4644583" cy="1395451"/>
      </dsp:txXfrm>
    </dsp:sp>
    <dsp:sp modelId="{11D10FF5-4A5F-47B8-9AC2-92F985BCE906}">
      <dsp:nvSpPr>
        <dsp:cNvPr id="0" name=""/>
        <dsp:cNvSpPr/>
      </dsp:nvSpPr>
      <dsp:spPr>
        <a:xfrm>
          <a:off x="0" y="3300691"/>
          <a:ext cx="6555628" cy="1394088"/>
        </a:xfrm>
        <a:prstGeom prst="roundRect">
          <a:avLst>
            <a:gd name="adj" fmla="val 10000"/>
          </a:avLst>
        </a:prstGeom>
        <a:solidFill>
          <a:schemeClr val="accent1">
            <a:tint val="40000"/>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F119FE05-6F0E-4133-837E-583E24F1A9F6}">
      <dsp:nvSpPr>
        <dsp:cNvPr id="0" name=""/>
        <dsp:cNvSpPr/>
      </dsp:nvSpPr>
      <dsp:spPr>
        <a:xfrm>
          <a:off x="421711" y="3614361"/>
          <a:ext cx="767498" cy="766748"/>
        </a:xfrm>
        <a:prstGeom prst="rect">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2037F376-CFC5-4CD0-B32C-CCDE4515CF9A}">
      <dsp:nvSpPr>
        <dsp:cNvPr id="0" name=""/>
        <dsp:cNvSpPr/>
      </dsp:nvSpPr>
      <dsp:spPr>
        <a:xfrm>
          <a:off x="1610922" y="3300691"/>
          <a:ext cx="4644583" cy="1395451"/>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47685" tIns="147685" rIns="147685" bIns="147685" numCol="1" spcCol="1270" anchor="ctr" anchorCtr="0">
          <a:noAutofit/>
        </a:bodyPr>
        <a:lstStyle/>
        <a:p>
          <a:pPr marL="0" lvl="0" indent="0" algn="l" defTabSz="622300" rtl="0">
            <a:lnSpc>
              <a:spcPct val="90000"/>
            </a:lnSpc>
            <a:spcBef>
              <a:spcPct val="0"/>
            </a:spcBef>
            <a:spcAft>
              <a:spcPct val="35000"/>
            </a:spcAft>
            <a:buNone/>
          </a:pPr>
          <a:r>
            <a:rPr lang="fi-FI" sz="1400" kern="1200">
              <a:latin typeface="Calibri Light" panose="020F0302020204030204"/>
            </a:rPr>
            <a:t>Huomioi, että esimerkiksi jo pelkkä kännykän tai vastaavan laitteen pitäminen taskussa katsotaan vilpin yritykseksi.</a:t>
          </a:r>
        </a:p>
      </dsp:txBody>
      <dsp:txXfrm>
        <a:off x="1610922" y="3300691"/>
        <a:ext cx="4644583" cy="1395451"/>
      </dsp:txXfrm>
    </dsp:sp>
  </dsp:spTree>
</dsp:drawing>
</file>

<file path=ppt/diagrams/layout1.xml><?xml version="1.0" encoding="utf-8"?>
<dgm:layoutDef xmlns:dgm="http://schemas.openxmlformats.org/drawingml/2006/diagram" xmlns:a="http://schemas.openxmlformats.org/drawingml/2006/main" uniqueId="urn:microsoft.com/office/officeart/2005/8/layout/hierarchy1">
  <dgm:title val=""/>
  <dgm:desc val=""/>
  <dgm:catLst>
    <dgm:cat type="hierarchy" pri="2000"/>
  </dgm:catLst>
  <dgm:sampData>
    <dgm:dataModel>
      <dgm:ptLst>
        <dgm:pt modelId="0" type="doc"/>
        <dgm:pt modelId="1">
          <dgm:prSet phldr="1"/>
        </dgm:pt>
        <dgm:pt modelId="2">
          <dgm:prSet phldr="1"/>
        </dgm:pt>
        <dgm:pt modelId="21">
          <dgm:prSet phldr="1"/>
        </dgm:pt>
        <dgm:pt modelId="22">
          <dgm:prSet phldr="1"/>
        </dgm:pt>
        <dgm:pt modelId="3">
          <dgm:prSet phldr="1"/>
        </dgm:pt>
        <dgm:pt modelId="31">
          <dgm:prSet phldr="1"/>
        </dgm:pt>
      </dgm:ptLst>
      <dgm:cxnLst>
        <dgm:cxn modelId="4" srcId="0" destId="1" srcOrd="0" destOrd="0"/>
        <dgm:cxn modelId="5" srcId="1" destId="2" srcOrd="0" destOrd="0"/>
        <dgm:cxn modelId="6" srcId="1" destId="3" srcOrd="1" destOrd="0"/>
        <dgm:cxn modelId="23" srcId="2" destId="21" srcOrd="0" destOrd="0"/>
        <dgm:cxn modelId="24" srcId="2" destId="22" srcOrd="1" destOrd="0"/>
        <dgm:cxn modelId="33" srcId="3" destId="31" srcOrd="0" destOrd="0"/>
      </dgm:cxnLst>
      <dgm:bg/>
      <dgm:whole/>
    </dgm:dataModel>
  </dgm:sampData>
  <dgm:styleData>
    <dgm:dataModel>
      <dgm:ptLst>
        <dgm:pt modelId="0" type="doc"/>
        <dgm:pt modelId="1"/>
        <dgm:pt modelId="11"/>
        <dgm:pt modelId="12"/>
      </dgm:ptLst>
      <dgm:cxnLst>
        <dgm:cxn modelId="2" srcId="0" destId="1" srcOrd="0" destOrd="0"/>
        <dgm:cxn modelId="13" srcId="1" destId="11" srcOrd="0" destOrd="0"/>
        <dgm:cxn modelId="14" srcId="1" destId="12" srcOrd="1" destOrd="0"/>
      </dgm:cxnLst>
      <dgm:bg/>
      <dgm:whole/>
    </dgm:dataModel>
  </dgm:styleData>
  <dgm:clrData>
    <dgm:dataModel>
      <dgm:ptLst>
        <dgm:pt modelId="0" type="doc"/>
        <dgm:pt modelId="1"/>
        <dgm:pt modelId="2"/>
        <dgm:pt modelId="21"/>
        <dgm:pt modelId="211"/>
        <dgm:pt modelId="3"/>
        <dgm:pt modelId="31"/>
        <dgm:pt modelId="311"/>
      </dgm:ptLst>
      <dgm:cxnLst>
        <dgm:cxn modelId="4" srcId="0" destId="1" srcOrd="0" destOrd="0"/>
        <dgm:cxn modelId="5" srcId="1" destId="2" srcOrd="0" destOrd="0"/>
        <dgm:cxn modelId="6" srcId="1" destId="3" srcOrd="1" destOrd="0"/>
        <dgm:cxn modelId="23" srcId="2" destId="21" srcOrd="0" destOrd="0"/>
        <dgm:cxn modelId="24" srcId="21" destId="211" srcOrd="0" destOrd="0"/>
        <dgm:cxn modelId="33" srcId="3" destId="31" srcOrd="0" destOrd="0"/>
        <dgm:cxn modelId="34" srcId="31" destId="311" srcOrd="0" destOrd="0"/>
      </dgm:cxnLst>
      <dgm:bg/>
      <dgm:whole/>
    </dgm:dataModel>
  </dgm:clrData>
  <dgm:layoutNode name="hierChild1">
    <dgm:varLst>
      <dgm:chPref val="1"/>
      <dgm:dir/>
      <dgm:animOne val="branch"/>
      <dgm:animLvl val="lvl"/>
      <dgm:resizeHandles/>
    </dgm:varLst>
    <dgm:choose name="Name0">
      <dgm:if name="Name1" func="var" arg="dir" op="equ" val="norm">
        <dgm:alg type="hierChild">
          <dgm:param type="linDir" val="fromL"/>
        </dgm:alg>
      </dgm:if>
      <dgm:else name="Name2">
        <dgm:alg type="hierChild">
          <dgm:param type="linDir" val="fromR"/>
        </dgm:alg>
      </dgm:else>
    </dgm:choose>
    <dgm:shape xmlns:r="http://schemas.openxmlformats.org/officeDocument/2006/relationships" r:blip="">
      <dgm:adjLst/>
    </dgm:shape>
    <dgm:presOf/>
    <dgm:constrLst>
      <dgm:constr type="primFontSz" for="des" ptType="node" op="equ" val="65"/>
      <dgm:constr type="w" for="des" forName="composite" refType="w"/>
      <dgm:constr type="h" for="des" forName="composite" refType="w" refFor="des" refForName="composite" fact="0.667"/>
      <dgm:constr type="w" for="des" forName="composite2" refType="w" refFor="des" refForName="composite"/>
      <dgm:constr type="h" for="des" forName="composite2" refType="h" refFor="des" refForName="composite"/>
      <dgm:constr type="w" for="des" forName="composite3" refType="w" refFor="des" refForName="composite"/>
      <dgm:constr type="h" for="des" forName="composite3" refType="h" refFor="des" refForName="composite"/>
      <dgm:constr type="w" for="des" forName="composite4" refType="w" refFor="des" refForName="composite"/>
      <dgm:constr type="h" for="des" forName="composite4" refType="h" refFor="des" refForName="composite"/>
      <dgm:constr type="w" for="des" forName="composite5" refType="w" refFor="des" refForName="composite"/>
      <dgm:constr type="h" for="des" forName="composite5" refType="h" refFor="des" refForName="composite"/>
      <dgm:constr type="sibSp" refType="w" refFor="des" refForName="composite" fact="0.1"/>
      <dgm:constr type="sibSp" for="des" forName="hierChild2" refType="sibSp"/>
      <dgm:constr type="sibSp" for="des" forName="hierChild3" refType="sibSp"/>
      <dgm:constr type="sibSp" for="des" forName="hierChild4" refType="sibSp"/>
      <dgm:constr type="sibSp" for="des" forName="hierChild5" refType="sibSp"/>
      <dgm:constr type="sibSp" for="des" forName="hierChild6" refType="sibSp"/>
      <dgm:constr type="sp" for="des" forName="hierRoot1" refType="h" refFor="des" refForName="composite" fact="0.25"/>
      <dgm:constr type="sp" for="des" forName="hierRoot2" refType="sp" refFor="des" refForName="hierRoot1"/>
      <dgm:constr type="sp" for="des" forName="hierRoot3" refType="sp" refFor="des" refForName="hierRoot1"/>
      <dgm:constr type="sp" for="des" forName="hierRoot4" refType="sp" refFor="des" refForName="hierRoot1"/>
      <dgm:constr type="sp" for="des" forName="hierRoot5" refType="sp" refFor="des" refForName="hierRoot1"/>
    </dgm:constrLst>
    <dgm:ruleLst/>
    <dgm:forEach name="Name3" axis="ch">
      <dgm:forEach name="Name4" axis="self" ptType="node">
        <dgm:layoutNode name="hierRoot1">
          <dgm:alg type="hierRoot"/>
          <dgm:shape xmlns:r="http://schemas.openxmlformats.org/officeDocument/2006/relationships" r:blip="">
            <dgm:adjLst/>
          </dgm:shape>
          <dgm:presOf/>
          <dgm:constrLst>
            <dgm:constr type="bendDist" for="des" ptType="parTrans" refType="sp" fact="0.5"/>
          </dgm:constrLst>
          <dgm:ruleLst/>
          <dgm:layoutNode name="composite">
            <dgm:alg type="composite"/>
            <dgm:shape xmlns:r="http://schemas.openxmlformats.org/officeDocument/2006/relationships" r:blip="">
              <dgm:adjLst/>
            </dgm:shape>
            <dgm:presOf/>
            <dgm:constrLst>
              <dgm:constr type="w" for="ch" forName="background" refType="w" fact="0.9"/>
              <dgm:constr type="h" for="ch" forName="background" refType="w" refFor="ch" refForName="background" fact="0.635"/>
              <dgm:constr type="t" for="ch" forName="background"/>
              <dgm:constr type="l" for="ch" forName="background"/>
              <dgm:constr type="w" for="ch" forName="text" refType="w" fact="0.9"/>
              <dgm:constr type="h" for="ch" forName="text" refType="w" refFor="ch" refForName="text" fact="0.635"/>
              <dgm:constr type="t" for="ch" forName="text" refType="w" fact="0.095"/>
              <dgm:constr type="l" for="ch" forName="text" refType="w" fact="0.1"/>
            </dgm:constrLst>
            <dgm:ruleLst/>
            <dgm:layoutNode name="background" styleLbl="node0" moveWith="text">
              <dgm:alg type="sp"/>
              <dgm:shape xmlns:r="http://schemas.openxmlformats.org/officeDocument/2006/relationships" type="roundRect" r:blip="">
                <dgm:adjLst>
                  <dgm:adj idx="1" val="0.1"/>
                </dgm:adjLst>
              </dgm:shape>
              <dgm:presOf/>
              <dgm:constrLst/>
              <dgm:ruleLst/>
            </dgm:layoutNode>
            <dgm:layoutNode name="text" styleLbl="fgAcc0">
              <dgm:varLst>
                <dgm:chPref val="3"/>
              </dgm:varLst>
              <dgm:alg type="tx"/>
              <dgm:shape xmlns:r="http://schemas.openxmlformats.org/officeDocument/2006/relationships" type="roundRect" r:blip="">
                <dgm:adjLst>
                  <dgm:adj idx="1" val="0.1"/>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layoutNode name="hierChild2">
            <dgm:choose name="Name5">
              <dgm:if name="Name6" func="var" arg="dir" op="equ" val="norm">
                <dgm:alg type="hierChild">
                  <dgm:param type="linDir" val="fromL"/>
                </dgm:alg>
              </dgm:if>
              <dgm:else name="Name7">
                <dgm:alg type="hierChild">
                  <dgm:param type="linDir" val="fromR"/>
                </dgm:alg>
              </dgm:else>
            </dgm:choose>
            <dgm:shape xmlns:r="http://schemas.openxmlformats.org/officeDocument/2006/relationships" r:blip="">
              <dgm:adjLst/>
            </dgm:shape>
            <dgm:presOf/>
            <dgm:constrLst/>
            <dgm:ruleLst/>
            <dgm:forEach name="Name8" axis="ch">
              <dgm:forEach name="Name9" axis="self" ptType="parTrans" cnt="1">
                <dgm:layoutNode name="Name10">
                  <dgm:alg type="conn">
                    <dgm:param type="dim" val="1D"/>
                    <dgm:param type="endSty" val="noArr"/>
                    <dgm:param type="connRout" val="bend"/>
                    <dgm:param type="bendPt" val="end"/>
                    <dgm:param type="begPts" val="bCtr"/>
                    <dgm:param type="endPts" val="tCtr"/>
                    <dgm:param type="srcNode" val="background"/>
                    <dgm:param type="dstNode" val="background2"/>
                  </dgm:alg>
                  <dgm:shape xmlns:r="http://schemas.openxmlformats.org/officeDocument/2006/relationships" type="conn" r:blip="" zOrderOff="-999">
                    <dgm:adjLst/>
                  </dgm:shape>
                  <dgm:presOf axis="self"/>
                  <dgm:constrLst>
                    <dgm:constr type="begPad"/>
                    <dgm:constr type="endPad"/>
                  </dgm:constrLst>
                  <dgm:ruleLst/>
                </dgm:layoutNode>
              </dgm:forEach>
              <dgm:forEach name="Name11" axis="self" ptType="node">
                <dgm:layoutNode name="hierRoot2">
                  <dgm:alg type="hierRoot"/>
                  <dgm:shape xmlns:r="http://schemas.openxmlformats.org/officeDocument/2006/relationships" r:blip="">
                    <dgm:adjLst/>
                  </dgm:shape>
                  <dgm:presOf/>
                  <dgm:constrLst>
                    <dgm:constr type="bendDist" for="des" ptType="parTrans" refType="sp" fact="0.5"/>
                  </dgm:constrLst>
                  <dgm:ruleLst/>
                  <dgm:layoutNode name="composite2">
                    <dgm:alg type="composite"/>
                    <dgm:shape xmlns:r="http://schemas.openxmlformats.org/officeDocument/2006/relationships" r:blip="">
                      <dgm:adjLst/>
                    </dgm:shape>
                    <dgm:presOf/>
                    <dgm:constrLst>
                      <dgm:constr type="w" for="ch" forName="background2" refType="w" fact="0.9"/>
                      <dgm:constr type="h" for="ch" forName="background2" refType="w" refFor="ch" refForName="background2" fact="0.635"/>
                      <dgm:constr type="t" for="ch" forName="background2"/>
                      <dgm:constr type="l" for="ch" forName="background2"/>
                      <dgm:constr type="w" for="ch" forName="text2" refType="w" fact="0.9"/>
                      <dgm:constr type="h" for="ch" forName="text2" refType="w" refFor="ch" refForName="text2" fact="0.635"/>
                      <dgm:constr type="t" for="ch" forName="text2" refType="w" fact="0.095"/>
                      <dgm:constr type="l" for="ch" forName="text2" refType="w" fact="0.1"/>
                    </dgm:constrLst>
                    <dgm:ruleLst/>
                    <dgm:layoutNode name="background2" moveWith="text2">
                      <dgm:alg type="sp"/>
                      <dgm:shape xmlns:r="http://schemas.openxmlformats.org/officeDocument/2006/relationships" type="roundRect" r:blip="">
                        <dgm:adjLst>
                          <dgm:adj idx="1" val="0.1"/>
                        </dgm:adjLst>
                      </dgm:shape>
                      <dgm:presOf/>
                      <dgm:constrLst/>
                      <dgm:ruleLst/>
                    </dgm:layoutNode>
                    <dgm:layoutNode name="text2" styleLbl="fgAcc2">
                      <dgm:varLst>
                        <dgm:chPref val="3"/>
                      </dgm:varLst>
                      <dgm:alg type="tx"/>
                      <dgm:shape xmlns:r="http://schemas.openxmlformats.org/officeDocument/2006/relationships" type="roundRect" r:blip="">
                        <dgm:adjLst>
                          <dgm:adj idx="1" val="0.1"/>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layoutNode name="hierChild3">
                    <dgm:choose name="Name12">
                      <dgm:if name="Name13" func="var" arg="dir" op="equ" val="norm">
                        <dgm:alg type="hierChild">
                          <dgm:param type="linDir" val="fromL"/>
                        </dgm:alg>
                      </dgm:if>
                      <dgm:else name="Name14">
                        <dgm:alg type="hierChild">
                          <dgm:param type="linDir" val="fromR"/>
                        </dgm:alg>
                      </dgm:else>
                    </dgm:choose>
                    <dgm:shape xmlns:r="http://schemas.openxmlformats.org/officeDocument/2006/relationships" r:blip="">
                      <dgm:adjLst/>
                    </dgm:shape>
                    <dgm:presOf/>
                    <dgm:constrLst/>
                    <dgm:ruleLst/>
                    <dgm:forEach name="Name15" axis="ch">
                      <dgm:forEach name="Name16" axis="self" ptType="parTrans" cnt="1">
                        <dgm:layoutNode name="Name17">
                          <dgm:alg type="conn">
                            <dgm:param type="dim" val="1D"/>
                            <dgm:param type="endSty" val="noArr"/>
                            <dgm:param type="connRout" val="bend"/>
                            <dgm:param type="bendPt" val="end"/>
                            <dgm:param type="begPts" val="bCtr"/>
                            <dgm:param type="endPts" val="tCtr"/>
                            <dgm:param type="srcNode" val="background2"/>
                            <dgm:param type="dstNode" val="background3"/>
                          </dgm:alg>
                          <dgm:shape xmlns:r="http://schemas.openxmlformats.org/officeDocument/2006/relationships" type="conn" r:blip="" zOrderOff="-999">
                            <dgm:adjLst/>
                          </dgm:shape>
                          <dgm:presOf axis="self"/>
                          <dgm:constrLst>
                            <dgm:constr type="begPad"/>
                            <dgm:constr type="endPad"/>
                          </dgm:constrLst>
                          <dgm:ruleLst/>
                        </dgm:layoutNode>
                      </dgm:forEach>
                      <dgm:forEach name="Name18" axis="self" ptType="node">
                        <dgm:layoutNode name="hierRoot3">
                          <dgm:alg type="hierRoot"/>
                          <dgm:shape xmlns:r="http://schemas.openxmlformats.org/officeDocument/2006/relationships" r:blip="">
                            <dgm:adjLst/>
                          </dgm:shape>
                          <dgm:presOf/>
                          <dgm:constrLst>
                            <dgm:constr type="bendDist" for="des" ptType="parTrans" refType="sp" fact="0.5"/>
                          </dgm:constrLst>
                          <dgm:ruleLst/>
                          <dgm:layoutNode name="composite3">
                            <dgm:alg type="composite"/>
                            <dgm:shape xmlns:r="http://schemas.openxmlformats.org/officeDocument/2006/relationships" r:blip="">
                              <dgm:adjLst/>
                            </dgm:shape>
                            <dgm:presOf/>
                            <dgm:constrLst>
                              <dgm:constr type="w" for="ch" forName="background3" refType="w" fact="0.9"/>
                              <dgm:constr type="h" for="ch" forName="background3" refType="w" refFor="ch" refForName="background3" fact="0.635"/>
                              <dgm:constr type="t" for="ch" forName="background3"/>
                              <dgm:constr type="l" for="ch" forName="background3"/>
                              <dgm:constr type="w" for="ch" forName="text3" refType="w" fact="0.9"/>
                              <dgm:constr type="h" for="ch" forName="text3" refType="w" refFor="ch" refForName="text3" fact="0.635"/>
                              <dgm:constr type="t" for="ch" forName="text3" refType="w" fact="0.095"/>
                              <dgm:constr type="l" for="ch" forName="text3" refType="w" fact="0.1"/>
                            </dgm:constrLst>
                            <dgm:ruleLst/>
                            <dgm:layoutNode name="background3" moveWith="text3">
                              <dgm:alg type="sp"/>
                              <dgm:shape xmlns:r="http://schemas.openxmlformats.org/officeDocument/2006/relationships" type="roundRect" r:blip="">
                                <dgm:adjLst>
                                  <dgm:adj idx="1" val="0.1"/>
                                </dgm:adjLst>
                              </dgm:shape>
                              <dgm:presOf/>
                              <dgm:constrLst/>
                              <dgm:ruleLst/>
                            </dgm:layoutNode>
                            <dgm:layoutNode name="text3" styleLbl="fgAcc3">
                              <dgm:varLst>
                                <dgm:chPref val="3"/>
                              </dgm:varLst>
                              <dgm:alg type="tx"/>
                              <dgm:shape xmlns:r="http://schemas.openxmlformats.org/officeDocument/2006/relationships" type="roundRect" r:blip="">
                                <dgm:adjLst>
                                  <dgm:adj idx="1" val="0.1"/>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layoutNode name="hierChild4">
                            <dgm:choose name="Name19">
                              <dgm:if name="Name20" func="var" arg="dir" op="equ" val="norm">
                                <dgm:alg type="hierChild">
                                  <dgm:param type="linDir" val="fromL"/>
                                </dgm:alg>
                              </dgm:if>
                              <dgm:else name="Name21">
                                <dgm:alg type="hierChild">
                                  <dgm:param type="linDir" val="fromR"/>
                                </dgm:alg>
                              </dgm:else>
                            </dgm:choose>
                            <dgm:shape xmlns:r="http://schemas.openxmlformats.org/officeDocument/2006/relationships" r:blip="">
                              <dgm:adjLst/>
                            </dgm:shape>
                            <dgm:presOf/>
                            <dgm:constrLst/>
                            <dgm:ruleLst/>
                            <dgm:forEach name="repeat" axis="ch">
                              <dgm:forEach name="Name22" axis="self" ptType="parTrans" cnt="1">
                                <dgm:layoutNode name="Name23">
                                  <dgm:choose name="Name24">
                                    <dgm:if name="Name25" axis="self" func="depth" op="lte" val="4">
                                      <dgm:alg type="conn">
                                        <dgm:param type="dim" val="1D"/>
                                        <dgm:param type="endSty" val="noArr"/>
                                        <dgm:param type="connRout" val="bend"/>
                                        <dgm:param type="bendPt" val="end"/>
                                        <dgm:param type="begPts" val="bCtr"/>
                                        <dgm:param type="endPts" val="tCtr"/>
                                        <dgm:param type="srcNode" val="background3"/>
                                        <dgm:param type="dstNode" val="background4"/>
                                      </dgm:alg>
                                    </dgm:if>
                                    <dgm:else name="Name26">
                                      <dgm:alg type="conn">
                                        <dgm:param type="dim" val="1D"/>
                                        <dgm:param type="endSty" val="noArr"/>
                                        <dgm:param type="connRout" val="bend"/>
                                        <dgm:param type="bendPt" val="end"/>
                                        <dgm:param type="begPts" val="bCtr"/>
                                        <dgm:param type="endPts" val="tCtr"/>
                                        <dgm:param type="srcNode" val="background4"/>
                                        <dgm:param type="dstNode" val="background4"/>
                                      </dgm:alg>
                                    </dgm:else>
                                  </dgm:choose>
                                  <dgm:shape xmlns:r="http://schemas.openxmlformats.org/officeDocument/2006/relationships" type="conn" r:blip="" zOrderOff="-999">
                                    <dgm:adjLst/>
                                  </dgm:shape>
                                  <dgm:presOf axis="self"/>
                                  <dgm:constrLst>
                                    <dgm:constr type="begPad"/>
                                    <dgm:constr type="endPad"/>
                                  </dgm:constrLst>
                                  <dgm:ruleLst/>
                                </dgm:layoutNode>
                              </dgm:forEach>
                              <dgm:forEach name="Name27" axis="self" ptType="node">
                                <dgm:layoutNode name="hierRoot4">
                                  <dgm:alg type="hierRoot"/>
                                  <dgm:shape xmlns:r="http://schemas.openxmlformats.org/officeDocument/2006/relationships" r:blip="">
                                    <dgm:adjLst/>
                                  </dgm:shape>
                                  <dgm:presOf/>
                                  <dgm:constrLst>
                                    <dgm:constr type="bendDist" for="des" ptType="parTrans" refType="sp" fact="0.5"/>
                                  </dgm:constrLst>
                                  <dgm:ruleLst/>
                                  <dgm:layoutNode name="composite4">
                                    <dgm:alg type="composite"/>
                                    <dgm:shape xmlns:r="http://schemas.openxmlformats.org/officeDocument/2006/relationships" r:blip="">
                                      <dgm:adjLst/>
                                    </dgm:shape>
                                    <dgm:presOf/>
                                    <dgm:constrLst>
                                      <dgm:constr type="w" for="ch" forName="background4" refType="w" fact="0.9"/>
                                      <dgm:constr type="h" for="ch" forName="background4" refType="w" refFor="ch" refForName="background4" fact="0.635"/>
                                      <dgm:constr type="t" for="ch" forName="background4"/>
                                      <dgm:constr type="l" for="ch" forName="background4"/>
                                      <dgm:constr type="w" for="ch" forName="text4" refType="w" fact="0.9"/>
                                      <dgm:constr type="h" for="ch" forName="text4" refType="w" refFor="ch" refForName="text4" fact="0.635"/>
                                      <dgm:constr type="t" for="ch" forName="text4" refType="w" fact="0.095"/>
                                      <dgm:constr type="l" for="ch" forName="text4" refType="w" fact="0.1"/>
                                    </dgm:constrLst>
                                    <dgm:ruleLst/>
                                    <dgm:layoutNode name="background4" moveWith="text4">
                                      <dgm:alg type="sp"/>
                                      <dgm:shape xmlns:r="http://schemas.openxmlformats.org/officeDocument/2006/relationships" type="roundRect" r:blip="">
                                        <dgm:adjLst>
                                          <dgm:adj idx="1" val="0.1"/>
                                        </dgm:adjLst>
                                      </dgm:shape>
                                      <dgm:presOf/>
                                      <dgm:constrLst/>
                                      <dgm:ruleLst/>
                                    </dgm:layoutNode>
                                    <dgm:layoutNode name="text4" styleLbl="fgAcc4">
                                      <dgm:varLst>
                                        <dgm:chPref val="3"/>
                                      </dgm:varLst>
                                      <dgm:alg type="tx"/>
                                      <dgm:shape xmlns:r="http://schemas.openxmlformats.org/officeDocument/2006/relationships" type="roundRect" r:blip="">
                                        <dgm:adjLst>
                                          <dgm:adj idx="1" val="0.1"/>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layoutNode name="hierChild5">
                                    <dgm:choose name="Name28">
                                      <dgm:if name="Name29" func="var" arg="dir" op="equ" val="norm">
                                        <dgm:alg type="hierChild">
                                          <dgm:param type="linDir" val="fromL"/>
                                        </dgm:alg>
                                      </dgm:if>
                                      <dgm:else name="Name30">
                                        <dgm:alg type="hierChild">
                                          <dgm:param type="linDir" val="fromR"/>
                                        </dgm:alg>
                                      </dgm:else>
                                    </dgm:choose>
                                    <dgm:shape xmlns:r="http://schemas.openxmlformats.org/officeDocument/2006/relationships" r:blip="">
                                      <dgm:adjLst/>
                                    </dgm:shape>
                                    <dgm:presOf/>
                                    <dgm:constrLst/>
                                    <dgm:ruleLst/>
                                    <dgm:forEach name="Name31" ref="repeat"/>
                                  </dgm:layoutNode>
                                </dgm:layoutNode>
                              </dgm:forEach>
                            </dgm:forEach>
                          </dgm:layoutNode>
                        </dgm:layoutNode>
                      </dgm:forEach>
                    </dgm:forEach>
                  </dgm:layoutNode>
                </dgm:layoutNode>
              </dgm:forEach>
            </dgm:forEach>
          </dgm:layoutNode>
        </dgm:layoutNode>
      </dgm:forEach>
    </dgm:forEach>
  </dgm:layoutNode>
</dgm:layoutDef>
</file>

<file path=ppt/diagrams/layout2.xml><?xml version="1.0" encoding="utf-8"?>
<dgm:layoutDef xmlns:dgm="http://schemas.openxmlformats.org/drawingml/2006/diagram" xmlns:a="http://schemas.openxmlformats.org/drawingml/2006/main" uniqueId="urn:microsoft.com/office/officeart/2005/8/layout/vList2">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xmlns:r="http://schemas.openxmlformats.org/officeDocument/2006/relationships"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fact="NaN" max="NaN"/>
    </dgm:ruleLst>
    <dgm:forEach name="Name0" axis="ch" ptType="node">
      <dgm:layoutNode name="parentText" styleLbl="node1">
        <dgm:varLst>
          <dgm:chMax val="0"/>
          <dgm:bulletEnabled val="1"/>
        </dgm:varLst>
        <dgm:alg type="tx">
          <dgm:param type="parTxLTRAlign" val="l"/>
          <dgm:param type="parTxRTLAlign" val="r"/>
        </dgm:alg>
        <dgm:shape xmlns:r="http://schemas.openxmlformats.org/officeDocument/2006/relationships"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fact="NaN" max="NaN"/>
        </dgm:ruleLst>
      </dgm:layoutNode>
      <dgm:choose name="Name1">
        <dgm:if name="Name2" axis="ch" ptType="node" func="cnt" op="gte" val="1">
          <dgm:layoutNode name="childText" styleLbl="revTx">
            <dgm:varLst>
              <dgm:bulletEnabled val="1"/>
            </dgm:varLst>
            <dgm:alg type="tx">
              <dgm:param type="stBulletLvl" val="1"/>
              <dgm:param type="lnSpAfChP" val="20"/>
            </dgm:alg>
            <dgm:shape xmlns:r="http://schemas.openxmlformats.org/officeDocument/2006/relationships" type="rect" r:blip="">
              <dgm:adjLst/>
            </dgm:shape>
            <dgm:presOf axis="des" ptType="node"/>
            <dgm:constrLst>
              <dgm:constr type="tMarg" refType="primFontSz" fact="0.1"/>
              <dgm:constr type="bMarg" refType="primFontSz" fact="0.1"/>
              <dgm:constr type="lMarg" refType="w" fact="0.09"/>
            </dgm:constrLst>
            <dgm:ruleLst>
              <dgm:rule type="h" val="INF" fact="NaN" max="NaN"/>
            </dgm:ruleLst>
          </dgm:layoutNode>
        </dgm:if>
        <dgm:else name="Name3">
          <dgm:choose name="Name4">
            <dgm:if name="Name5" axis="par ch" ptType="doc node" func="cnt" op="gte" val="2">
              <dgm:forEach name="Name6" axis="followSib" ptType="sibTrans" cnt="1">
                <dgm:layoutNode name="spacer">
                  <dgm:alg type="sp"/>
                  <dgm:shape xmlns:r="http://schemas.openxmlformats.org/officeDocument/2006/relationships" r:blip="">
                    <dgm:adjLst/>
                  </dgm:shape>
                  <dgm:presOf/>
                  <dgm:constrLst/>
                  <dgm:ruleLst/>
                </dgm:layoutNode>
              </dgm:forEach>
            </dgm:if>
            <dgm:else name="Name7"/>
          </dgm:choose>
        </dgm:else>
      </dgm:choose>
    </dgm:forEach>
  </dgm:layoutNode>
</dgm:layoutDef>
</file>

<file path=ppt/diagrams/layout3.xml><?xml version="1.0" encoding="utf-8"?>
<dgm:layoutDef xmlns:dgm="http://schemas.openxmlformats.org/drawingml/2006/diagram" xmlns:a="http://schemas.openxmlformats.org/drawingml/2006/main" uniqueId="urn:microsoft.com/office/officeart/2005/8/layout/hierarchy1">
  <dgm:title val=""/>
  <dgm:desc val=""/>
  <dgm:catLst>
    <dgm:cat type="hierarchy" pri="2000"/>
  </dgm:catLst>
  <dgm:sampData>
    <dgm:dataModel>
      <dgm:ptLst>
        <dgm:pt modelId="0" type="doc"/>
        <dgm:pt modelId="1">
          <dgm:prSet phldr="1"/>
        </dgm:pt>
        <dgm:pt modelId="2">
          <dgm:prSet phldr="1"/>
        </dgm:pt>
        <dgm:pt modelId="21">
          <dgm:prSet phldr="1"/>
        </dgm:pt>
        <dgm:pt modelId="22">
          <dgm:prSet phldr="1"/>
        </dgm:pt>
        <dgm:pt modelId="3">
          <dgm:prSet phldr="1"/>
        </dgm:pt>
        <dgm:pt modelId="31">
          <dgm:prSet phldr="1"/>
        </dgm:pt>
      </dgm:ptLst>
      <dgm:cxnLst>
        <dgm:cxn modelId="4" srcId="0" destId="1" srcOrd="0" destOrd="0"/>
        <dgm:cxn modelId="5" srcId="1" destId="2" srcOrd="0" destOrd="0"/>
        <dgm:cxn modelId="6" srcId="1" destId="3" srcOrd="1" destOrd="0"/>
        <dgm:cxn modelId="23" srcId="2" destId="21" srcOrd="0" destOrd="0"/>
        <dgm:cxn modelId="24" srcId="2" destId="22" srcOrd="1" destOrd="0"/>
        <dgm:cxn modelId="33" srcId="3" destId="31" srcOrd="0" destOrd="0"/>
      </dgm:cxnLst>
      <dgm:bg/>
      <dgm:whole/>
    </dgm:dataModel>
  </dgm:sampData>
  <dgm:styleData>
    <dgm:dataModel>
      <dgm:ptLst>
        <dgm:pt modelId="0" type="doc"/>
        <dgm:pt modelId="1"/>
        <dgm:pt modelId="11"/>
        <dgm:pt modelId="12"/>
      </dgm:ptLst>
      <dgm:cxnLst>
        <dgm:cxn modelId="2" srcId="0" destId="1" srcOrd="0" destOrd="0"/>
        <dgm:cxn modelId="13" srcId="1" destId="11" srcOrd="0" destOrd="0"/>
        <dgm:cxn modelId="14" srcId="1" destId="12" srcOrd="1" destOrd="0"/>
      </dgm:cxnLst>
      <dgm:bg/>
      <dgm:whole/>
    </dgm:dataModel>
  </dgm:styleData>
  <dgm:clrData>
    <dgm:dataModel>
      <dgm:ptLst>
        <dgm:pt modelId="0" type="doc"/>
        <dgm:pt modelId="1"/>
        <dgm:pt modelId="2"/>
        <dgm:pt modelId="21"/>
        <dgm:pt modelId="211"/>
        <dgm:pt modelId="3"/>
        <dgm:pt modelId="31"/>
        <dgm:pt modelId="311"/>
      </dgm:ptLst>
      <dgm:cxnLst>
        <dgm:cxn modelId="4" srcId="0" destId="1" srcOrd="0" destOrd="0"/>
        <dgm:cxn modelId="5" srcId="1" destId="2" srcOrd="0" destOrd="0"/>
        <dgm:cxn modelId="6" srcId="1" destId="3" srcOrd="1" destOrd="0"/>
        <dgm:cxn modelId="23" srcId="2" destId="21" srcOrd="0" destOrd="0"/>
        <dgm:cxn modelId="24" srcId="21" destId="211" srcOrd="0" destOrd="0"/>
        <dgm:cxn modelId="33" srcId="3" destId="31" srcOrd="0" destOrd="0"/>
        <dgm:cxn modelId="34" srcId="31" destId="311" srcOrd="0" destOrd="0"/>
      </dgm:cxnLst>
      <dgm:bg/>
      <dgm:whole/>
    </dgm:dataModel>
  </dgm:clrData>
  <dgm:layoutNode name="hierChild1">
    <dgm:varLst>
      <dgm:chPref val="1"/>
      <dgm:dir/>
      <dgm:animOne val="branch"/>
      <dgm:animLvl val="lvl"/>
      <dgm:resizeHandles/>
    </dgm:varLst>
    <dgm:choose name="Name0">
      <dgm:if name="Name1" func="var" arg="dir" op="equ" val="norm">
        <dgm:alg type="hierChild">
          <dgm:param type="linDir" val="fromL"/>
        </dgm:alg>
      </dgm:if>
      <dgm:else name="Name2">
        <dgm:alg type="hierChild">
          <dgm:param type="linDir" val="fromR"/>
        </dgm:alg>
      </dgm:else>
    </dgm:choose>
    <dgm:shape xmlns:r="http://schemas.openxmlformats.org/officeDocument/2006/relationships" r:blip="">
      <dgm:adjLst/>
    </dgm:shape>
    <dgm:presOf/>
    <dgm:constrLst>
      <dgm:constr type="primFontSz" for="des" ptType="node" op="equ" val="65"/>
      <dgm:constr type="w" for="des" forName="composite" refType="w"/>
      <dgm:constr type="h" for="des" forName="composite" refType="w" refFor="des" refForName="composite" fact="0.667"/>
      <dgm:constr type="w" for="des" forName="composite2" refType="w" refFor="des" refForName="composite"/>
      <dgm:constr type="h" for="des" forName="composite2" refType="h" refFor="des" refForName="composite"/>
      <dgm:constr type="w" for="des" forName="composite3" refType="w" refFor="des" refForName="composite"/>
      <dgm:constr type="h" for="des" forName="composite3" refType="h" refFor="des" refForName="composite"/>
      <dgm:constr type="w" for="des" forName="composite4" refType="w" refFor="des" refForName="composite"/>
      <dgm:constr type="h" for="des" forName="composite4" refType="h" refFor="des" refForName="composite"/>
      <dgm:constr type="w" for="des" forName="composite5" refType="w" refFor="des" refForName="composite"/>
      <dgm:constr type="h" for="des" forName="composite5" refType="h" refFor="des" refForName="composite"/>
      <dgm:constr type="sibSp" refType="w" refFor="des" refForName="composite" fact="0.1"/>
      <dgm:constr type="sibSp" for="des" forName="hierChild2" refType="sibSp"/>
      <dgm:constr type="sibSp" for="des" forName="hierChild3" refType="sibSp"/>
      <dgm:constr type="sibSp" for="des" forName="hierChild4" refType="sibSp"/>
      <dgm:constr type="sibSp" for="des" forName="hierChild5" refType="sibSp"/>
      <dgm:constr type="sibSp" for="des" forName="hierChild6" refType="sibSp"/>
      <dgm:constr type="sp" for="des" forName="hierRoot1" refType="h" refFor="des" refForName="composite" fact="0.25"/>
      <dgm:constr type="sp" for="des" forName="hierRoot2" refType="sp" refFor="des" refForName="hierRoot1"/>
      <dgm:constr type="sp" for="des" forName="hierRoot3" refType="sp" refFor="des" refForName="hierRoot1"/>
      <dgm:constr type="sp" for="des" forName="hierRoot4" refType="sp" refFor="des" refForName="hierRoot1"/>
      <dgm:constr type="sp" for="des" forName="hierRoot5" refType="sp" refFor="des" refForName="hierRoot1"/>
    </dgm:constrLst>
    <dgm:ruleLst/>
    <dgm:forEach name="Name3" axis="ch">
      <dgm:forEach name="Name4" axis="self" ptType="node">
        <dgm:layoutNode name="hierRoot1">
          <dgm:alg type="hierRoot"/>
          <dgm:shape xmlns:r="http://schemas.openxmlformats.org/officeDocument/2006/relationships" r:blip="">
            <dgm:adjLst/>
          </dgm:shape>
          <dgm:presOf/>
          <dgm:constrLst>
            <dgm:constr type="bendDist" for="des" ptType="parTrans" refType="sp" fact="0.5"/>
          </dgm:constrLst>
          <dgm:ruleLst/>
          <dgm:layoutNode name="composite">
            <dgm:alg type="composite"/>
            <dgm:shape xmlns:r="http://schemas.openxmlformats.org/officeDocument/2006/relationships" r:blip="">
              <dgm:adjLst/>
            </dgm:shape>
            <dgm:presOf/>
            <dgm:constrLst>
              <dgm:constr type="w" for="ch" forName="background" refType="w" fact="0.9"/>
              <dgm:constr type="h" for="ch" forName="background" refType="w" refFor="ch" refForName="background" fact="0.635"/>
              <dgm:constr type="t" for="ch" forName="background"/>
              <dgm:constr type="l" for="ch" forName="background"/>
              <dgm:constr type="w" for="ch" forName="text" refType="w" fact="0.9"/>
              <dgm:constr type="h" for="ch" forName="text" refType="w" refFor="ch" refForName="text" fact="0.635"/>
              <dgm:constr type="t" for="ch" forName="text" refType="w" fact="0.095"/>
              <dgm:constr type="l" for="ch" forName="text" refType="w" fact="0.1"/>
            </dgm:constrLst>
            <dgm:ruleLst/>
            <dgm:layoutNode name="background" styleLbl="node0" moveWith="text">
              <dgm:alg type="sp"/>
              <dgm:shape xmlns:r="http://schemas.openxmlformats.org/officeDocument/2006/relationships" type="roundRect" r:blip="">
                <dgm:adjLst>
                  <dgm:adj idx="1" val="0.1"/>
                </dgm:adjLst>
              </dgm:shape>
              <dgm:presOf/>
              <dgm:constrLst/>
              <dgm:ruleLst/>
            </dgm:layoutNode>
            <dgm:layoutNode name="text" styleLbl="fgAcc0">
              <dgm:varLst>
                <dgm:chPref val="3"/>
              </dgm:varLst>
              <dgm:alg type="tx"/>
              <dgm:shape xmlns:r="http://schemas.openxmlformats.org/officeDocument/2006/relationships" type="roundRect" r:blip="">
                <dgm:adjLst>
                  <dgm:adj idx="1" val="0.1"/>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layoutNode name="hierChild2">
            <dgm:choose name="Name5">
              <dgm:if name="Name6" func="var" arg="dir" op="equ" val="norm">
                <dgm:alg type="hierChild">
                  <dgm:param type="linDir" val="fromL"/>
                </dgm:alg>
              </dgm:if>
              <dgm:else name="Name7">
                <dgm:alg type="hierChild">
                  <dgm:param type="linDir" val="fromR"/>
                </dgm:alg>
              </dgm:else>
            </dgm:choose>
            <dgm:shape xmlns:r="http://schemas.openxmlformats.org/officeDocument/2006/relationships" r:blip="">
              <dgm:adjLst/>
            </dgm:shape>
            <dgm:presOf/>
            <dgm:constrLst/>
            <dgm:ruleLst/>
            <dgm:forEach name="Name8" axis="ch">
              <dgm:forEach name="Name9" axis="self" ptType="parTrans" cnt="1">
                <dgm:layoutNode name="Name10">
                  <dgm:alg type="conn">
                    <dgm:param type="dim" val="1D"/>
                    <dgm:param type="endSty" val="noArr"/>
                    <dgm:param type="connRout" val="bend"/>
                    <dgm:param type="bendPt" val="end"/>
                    <dgm:param type="begPts" val="bCtr"/>
                    <dgm:param type="endPts" val="tCtr"/>
                    <dgm:param type="srcNode" val="background"/>
                    <dgm:param type="dstNode" val="background2"/>
                  </dgm:alg>
                  <dgm:shape xmlns:r="http://schemas.openxmlformats.org/officeDocument/2006/relationships" type="conn" r:blip="" zOrderOff="-999">
                    <dgm:adjLst/>
                  </dgm:shape>
                  <dgm:presOf axis="self"/>
                  <dgm:constrLst>
                    <dgm:constr type="begPad"/>
                    <dgm:constr type="endPad"/>
                  </dgm:constrLst>
                  <dgm:ruleLst/>
                </dgm:layoutNode>
              </dgm:forEach>
              <dgm:forEach name="Name11" axis="self" ptType="node">
                <dgm:layoutNode name="hierRoot2">
                  <dgm:alg type="hierRoot"/>
                  <dgm:shape xmlns:r="http://schemas.openxmlformats.org/officeDocument/2006/relationships" r:blip="">
                    <dgm:adjLst/>
                  </dgm:shape>
                  <dgm:presOf/>
                  <dgm:constrLst>
                    <dgm:constr type="bendDist" for="des" ptType="parTrans" refType="sp" fact="0.5"/>
                  </dgm:constrLst>
                  <dgm:ruleLst/>
                  <dgm:layoutNode name="composite2">
                    <dgm:alg type="composite"/>
                    <dgm:shape xmlns:r="http://schemas.openxmlformats.org/officeDocument/2006/relationships" r:blip="">
                      <dgm:adjLst/>
                    </dgm:shape>
                    <dgm:presOf/>
                    <dgm:constrLst>
                      <dgm:constr type="w" for="ch" forName="background2" refType="w" fact="0.9"/>
                      <dgm:constr type="h" for="ch" forName="background2" refType="w" refFor="ch" refForName="background2" fact="0.635"/>
                      <dgm:constr type="t" for="ch" forName="background2"/>
                      <dgm:constr type="l" for="ch" forName="background2"/>
                      <dgm:constr type="w" for="ch" forName="text2" refType="w" fact="0.9"/>
                      <dgm:constr type="h" for="ch" forName="text2" refType="w" refFor="ch" refForName="text2" fact="0.635"/>
                      <dgm:constr type="t" for="ch" forName="text2" refType="w" fact="0.095"/>
                      <dgm:constr type="l" for="ch" forName="text2" refType="w" fact="0.1"/>
                    </dgm:constrLst>
                    <dgm:ruleLst/>
                    <dgm:layoutNode name="background2" moveWith="text2">
                      <dgm:alg type="sp"/>
                      <dgm:shape xmlns:r="http://schemas.openxmlformats.org/officeDocument/2006/relationships" type="roundRect" r:blip="">
                        <dgm:adjLst>
                          <dgm:adj idx="1" val="0.1"/>
                        </dgm:adjLst>
                      </dgm:shape>
                      <dgm:presOf/>
                      <dgm:constrLst/>
                      <dgm:ruleLst/>
                    </dgm:layoutNode>
                    <dgm:layoutNode name="text2" styleLbl="fgAcc2">
                      <dgm:varLst>
                        <dgm:chPref val="3"/>
                      </dgm:varLst>
                      <dgm:alg type="tx"/>
                      <dgm:shape xmlns:r="http://schemas.openxmlformats.org/officeDocument/2006/relationships" type="roundRect" r:blip="">
                        <dgm:adjLst>
                          <dgm:adj idx="1" val="0.1"/>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layoutNode name="hierChild3">
                    <dgm:choose name="Name12">
                      <dgm:if name="Name13" func="var" arg="dir" op="equ" val="norm">
                        <dgm:alg type="hierChild">
                          <dgm:param type="linDir" val="fromL"/>
                        </dgm:alg>
                      </dgm:if>
                      <dgm:else name="Name14">
                        <dgm:alg type="hierChild">
                          <dgm:param type="linDir" val="fromR"/>
                        </dgm:alg>
                      </dgm:else>
                    </dgm:choose>
                    <dgm:shape xmlns:r="http://schemas.openxmlformats.org/officeDocument/2006/relationships" r:blip="">
                      <dgm:adjLst/>
                    </dgm:shape>
                    <dgm:presOf/>
                    <dgm:constrLst/>
                    <dgm:ruleLst/>
                    <dgm:forEach name="Name15" axis="ch">
                      <dgm:forEach name="Name16" axis="self" ptType="parTrans" cnt="1">
                        <dgm:layoutNode name="Name17">
                          <dgm:alg type="conn">
                            <dgm:param type="dim" val="1D"/>
                            <dgm:param type="endSty" val="noArr"/>
                            <dgm:param type="connRout" val="bend"/>
                            <dgm:param type="bendPt" val="end"/>
                            <dgm:param type="begPts" val="bCtr"/>
                            <dgm:param type="endPts" val="tCtr"/>
                            <dgm:param type="srcNode" val="background2"/>
                            <dgm:param type="dstNode" val="background3"/>
                          </dgm:alg>
                          <dgm:shape xmlns:r="http://schemas.openxmlformats.org/officeDocument/2006/relationships" type="conn" r:blip="" zOrderOff="-999">
                            <dgm:adjLst/>
                          </dgm:shape>
                          <dgm:presOf axis="self"/>
                          <dgm:constrLst>
                            <dgm:constr type="begPad"/>
                            <dgm:constr type="endPad"/>
                          </dgm:constrLst>
                          <dgm:ruleLst/>
                        </dgm:layoutNode>
                      </dgm:forEach>
                      <dgm:forEach name="Name18" axis="self" ptType="node">
                        <dgm:layoutNode name="hierRoot3">
                          <dgm:alg type="hierRoot"/>
                          <dgm:shape xmlns:r="http://schemas.openxmlformats.org/officeDocument/2006/relationships" r:blip="">
                            <dgm:adjLst/>
                          </dgm:shape>
                          <dgm:presOf/>
                          <dgm:constrLst>
                            <dgm:constr type="bendDist" for="des" ptType="parTrans" refType="sp" fact="0.5"/>
                          </dgm:constrLst>
                          <dgm:ruleLst/>
                          <dgm:layoutNode name="composite3">
                            <dgm:alg type="composite"/>
                            <dgm:shape xmlns:r="http://schemas.openxmlformats.org/officeDocument/2006/relationships" r:blip="">
                              <dgm:adjLst/>
                            </dgm:shape>
                            <dgm:presOf/>
                            <dgm:constrLst>
                              <dgm:constr type="w" for="ch" forName="background3" refType="w" fact="0.9"/>
                              <dgm:constr type="h" for="ch" forName="background3" refType="w" refFor="ch" refForName="background3" fact="0.635"/>
                              <dgm:constr type="t" for="ch" forName="background3"/>
                              <dgm:constr type="l" for="ch" forName="background3"/>
                              <dgm:constr type="w" for="ch" forName="text3" refType="w" fact="0.9"/>
                              <dgm:constr type="h" for="ch" forName="text3" refType="w" refFor="ch" refForName="text3" fact="0.635"/>
                              <dgm:constr type="t" for="ch" forName="text3" refType="w" fact="0.095"/>
                              <dgm:constr type="l" for="ch" forName="text3" refType="w" fact="0.1"/>
                            </dgm:constrLst>
                            <dgm:ruleLst/>
                            <dgm:layoutNode name="background3" moveWith="text3">
                              <dgm:alg type="sp"/>
                              <dgm:shape xmlns:r="http://schemas.openxmlformats.org/officeDocument/2006/relationships" type="roundRect" r:blip="">
                                <dgm:adjLst>
                                  <dgm:adj idx="1" val="0.1"/>
                                </dgm:adjLst>
                              </dgm:shape>
                              <dgm:presOf/>
                              <dgm:constrLst/>
                              <dgm:ruleLst/>
                            </dgm:layoutNode>
                            <dgm:layoutNode name="text3" styleLbl="fgAcc3">
                              <dgm:varLst>
                                <dgm:chPref val="3"/>
                              </dgm:varLst>
                              <dgm:alg type="tx"/>
                              <dgm:shape xmlns:r="http://schemas.openxmlformats.org/officeDocument/2006/relationships" type="roundRect" r:blip="">
                                <dgm:adjLst>
                                  <dgm:adj idx="1" val="0.1"/>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layoutNode name="hierChild4">
                            <dgm:choose name="Name19">
                              <dgm:if name="Name20" func="var" arg="dir" op="equ" val="norm">
                                <dgm:alg type="hierChild">
                                  <dgm:param type="linDir" val="fromL"/>
                                </dgm:alg>
                              </dgm:if>
                              <dgm:else name="Name21">
                                <dgm:alg type="hierChild">
                                  <dgm:param type="linDir" val="fromR"/>
                                </dgm:alg>
                              </dgm:else>
                            </dgm:choose>
                            <dgm:shape xmlns:r="http://schemas.openxmlformats.org/officeDocument/2006/relationships" r:blip="">
                              <dgm:adjLst/>
                            </dgm:shape>
                            <dgm:presOf/>
                            <dgm:constrLst/>
                            <dgm:ruleLst/>
                            <dgm:forEach name="repeat" axis="ch">
                              <dgm:forEach name="Name22" axis="self" ptType="parTrans" cnt="1">
                                <dgm:layoutNode name="Name23">
                                  <dgm:choose name="Name24">
                                    <dgm:if name="Name25" axis="self" func="depth" op="lte" val="4">
                                      <dgm:alg type="conn">
                                        <dgm:param type="dim" val="1D"/>
                                        <dgm:param type="endSty" val="noArr"/>
                                        <dgm:param type="connRout" val="bend"/>
                                        <dgm:param type="bendPt" val="end"/>
                                        <dgm:param type="begPts" val="bCtr"/>
                                        <dgm:param type="endPts" val="tCtr"/>
                                        <dgm:param type="srcNode" val="background3"/>
                                        <dgm:param type="dstNode" val="background4"/>
                                      </dgm:alg>
                                    </dgm:if>
                                    <dgm:else name="Name26">
                                      <dgm:alg type="conn">
                                        <dgm:param type="dim" val="1D"/>
                                        <dgm:param type="endSty" val="noArr"/>
                                        <dgm:param type="connRout" val="bend"/>
                                        <dgm:param type="bendPt" val="end"/>
                                        <dgm:param type="begPts" val="bCtr"/>
                                        <dgm:param type="endPts" val="tCtr"/>
                                        <dgm:param type="srcNode" val="background4"/>
                                        <dgm:param type="dstNode" val="background4"/>
                                      </dgm:alg>
                                    </dgm:else>
                                  </dgm:choose>
                                  <dgm:shape xmlns:r="http://schemas.openxmlformats.org/officeDocument/2006/relationships" type="conn" r:blip="" zOrderOff="-999">
                                    <dgm:adjLst/>
                                  </dgm:shape>
                                  <dgm:presOf axis="self"/>
                                  <dgm:constrLst>
                                    <dgm:constr type="begPad"/>
                                    <dgm:constr type="endPad"/>
                                  </dgm:constrLst>
                                  <dgm:ruleLst/>
                                </dgm:layoutNode>
                              </dgm:forEach>
                              <dgm:forEach name="Name27" axis="self" ptType="node">
                                <dgm:layoutNode name="hierRoot4">
                                  <dgm:alg type="hierRoot"/>
                                  <dgm:shape xmlns:r="http://schemas.openxmlformats.org/officeDocument/2006/relationships" r:blip="">
                                    <dgm:adjLst/>
                                  </dgm:shape>
                                  <dgm:presOf/>
                                  <dgm:constrLst>
                                    <dgm:constr type="bendDist" for="des" ptType="parTrans" refType="sp" fact="0.5"/>
                                  </dgm:constrLst>
                                  <dgm:ruleLst/>
                                  <dgm:layoutNode name="composite4">
                                    <dgm:alg type="composite"/>
                                    <dgm:shape xmlns:r="http://schemas.openxmlformats.org/officeDocument/2006/relationships" r:blip="">
                                      <dgm:adjLst/>
                                    </dgm:shape>
                                    <dgm:presOf/>
                                    <dgm:constrLst>
                                      <dgm:constr type="w" for="ch" forName="background4" refType="w" fact="0.9"/>
                                      <dgm:constr type="h" for="ch" forName="background4" refType="w" refFor="ch" refForName="background4" fact="0.635"/>
                                      <dgm:constr type="t" for="ch" forName="background4"/>
                                      <dgm:constr type="l" for="ch" forName="background4"/>
                                      <dgm:constr type="w" for="ch" forName="text4" refType="w" fact="0.9"/>
                                      <dgm:constr type="h" for="ch" forName="text4" refType="w" refFor="ch" refForName="text4" fact="0.635"/>
                                      <dgm:constr type="t" for="ch" forName="text4" refType="w" fact="0.095"/>
                                      <dgm:constr type="l" for="ch" forName="text4" refType="w" fact="0.1"/>
                                    </dgm:constrLst>
                                    <dgm:ruleLst/>
                                    <dgm:layoutNode name="background4" moveWith="text4">
                                      <dgm:alg type="sp"/>
                                      <dgm:shape xmlns:r="http://schemas.openxmlformats.org/officeDocument/2006/relationships" type="roundRect" r:blip="">
                                        <dgm:adjLst>
                                          <dgm:adj idx="1" val="0.1"/>
                                        </dgm:adjLst>
                                      </dgm:shape>
                                      <dgm:presOf/>
                                      <dgm:constrLst/>
                                      <dgm:ruleLst/>
                                    </dgm:layoutNode>
                                    <dgm:layoutNode name="text4" styleLbl="fgAcc4">
                                      <dgm:varLst>
                                        <dgm:chPref val="3"/>
                                      </dgm:varLst>
                                      <dgm:alg type="tx"/>
                                      <dgm:shape xmlns:r="http://schemas.openxmlformats.org/officeDocument/2006/relationships" type="roundRect" r:blip="">
                                        <dgm:adjLst>
                                          <dgm:adj idx="1" val="0.1"/>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layoutNode name="hierChild5">
                                    <dgm:choose name="Name28">
                                      <dgm:if name="Name29" func="var" arg="dir" op="equ" val="norm">
                                        <dgm:alg type="hierChild">
                                          <dgm:param type="linDir" val="fromL"/>
                                        </dgm:alg>
                                      </dgm:if>
                                      <dgm:else name="Name30">
                                        <dgm:alg type="hierChild">
                                          <dgm:param type="linDir" val="fromR"/>
                                        </dgm:alg>
                                      </dgm:else>
                                    </dgm:choose>
                                    <dgm:shape xmlns:r="http://schemas.openxmlformats.org/officeDocument/2006/relationships" r:blip="">
                                      <dgm:adjLst/>
                                    </dgm:shape>
                                    <dgm:presOf/>
                                    <dgm:constrLst/>
                                    <dgm:ruleLst/>
                                    <dgm:forEach name="Name31" ref="repeat"/>
                                  </dgm:layoutNode>
                                </dgm:layoutNode>
                              </dgm:forEach>
                            </dgm:forEach>
                          </dgm:layoutNode>
                        </dgm:layoutNode>
                      </dgm:forEach>
                    </dgm:forEach>
                  </dgm:layoutNode>
                </dgm:layoutNode>
              </dgm:forEach>
            </dgm:forEach>
          </dgm:layoutNode>
        </dgm:layoutNode>
      </dgm:forEach>
    </dgm:forEach>
  </dgm:layoutNode>
</dgm:layoutDef>
</file>

<file path=ppt/diagrams/layout4.xml><?xml version="1.0" encoding="utf-8"?>
<dgm:layoutDef xmlns:dgm="http://schemas.openxmlformats.org/drawingml/2006/diagram" xmlns:a="http://schemas.openxmlformats.org/drawingml/2006/main" uniqueId="urn:microsoft.com/office/officeart/2005/8/layout/vList2">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xmlns:r="http://schemas.openxmlformats.org/officeDocument/2006/relationships"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fact="NaN" max="NaN"/>
    </dgm:ruleLst>
    <dgm:forEach name="Name0" axis="ch" ptType="node">
      <dgm:layoutNode name="parentText" styleLbl="node1">
        <dgm:varLst>
          <dgm:chMax val="0"/>
          <dgm:bulletEnabled val="1"/>
        </dgm:varLst>
        <dgm:alg type="tx">
          <dgm:param type="parTxLTRAlign" val="l"/>
          <dgm:param type="parTxRTLAlign" val="r"/>
        </dgm:alg>
        <dgm:shape xmlns:r="http://schemas.openxmlformats.org/officeDocument/2006/relationships"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fact="NaN" max="NaN"/>
        </dgm:ruleLst>
      </dgm:layoutNode>
      <dgm:choose name="Name1">
        <dgm:if name="Name2" axis="ch" ptType="node" func="cnt" op="gte" val="1">
          <dgm:layoutNode name="childText" styleLbl="revTx">
            <dgm:varLst>
              <dgm:bulletEnabled val="1"/>
            </dgm:varLst>
            <dgm:alg type="tx">
              <dgm:param type="stBulletLvl" val="1"/>
              <dgm:param type="lnSpAfChP" val="20"/>
            </dgm:alg>
            <dgm:shape xmlns:r="http://schemas.openxmlformats.org/officeDocument/2006/relationships" type="rect" r:blip="">
              <dgm:adjLst/>
            </dgm:shape>
            <dgm:presOf axis="des" ptType="node"/>
            <dgm:constrLst>
              <dgm:constr type="tMarg" refType="primFontSz" fact="0.1"/>
              <dgm:constr type="bMarg" refType="primFontSz" fact="0.1"/>
              <dgm:constr type="lMarg" refType="w" fact="0.09"/>
            </dgm:constrLst>
            <dgm:ruleLst>
              <dgm:rule type="h" val="INF" fact="NaN" max="NaN"/>
            </dgm:ruleLst>
          </dgm:layoutNode>
        </dgm:if>
        <dgm:else name="Name3">
          <dgm:choose name="Name4">
            <dgm:if name="Name5" axis="par ch" ptType="doc node" func="cnt" op="gte" val="2">
              <dgm:forEach name="Name6" axis="followSib" ptType="sibTrans" cnt="1">
                <dgm:layoutNode name="spacer">
                  <dgm:alg type="sp"/>
                  <dgm:shape xmlns:r="http://schemas.openxmlformats.org/officeDocument/2006/relationships" r:blip="">
                    <dgm:adjLst/>
                  </dgm:shape>
                  <dgm:presOf/>
                  <dgm:constrLst/>
                  <dgm:ruleLst/>
                </dgm:layoutNode>
              </dgm:forEach>
            </dgm:if>
            <dgm:else name="Name7"/>
          </dgm:choose>
        </dgm:else>
      </dgm:choose>
    </dgm:forEach>
  </dgm:layoutNode>
</dgm:layoutDef>
</file>

<file path=ppt/diagrams/layout5.xml><?xml version="1.0" encoding="utf-8"?>
<dgm:layoutDef xmlns:dgm="http://schemas.openxmlformats.org/drawingml/2006/diagram" xmlns:a="http://schemas.openxmlformats.org/drawingml/2006/main" uniqueId="urn:microsoft.com/office/officeart/2005/8/layout/vList2">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xmlns:r="http://schemas.openxmlformats.org/officeDocument/2006/relationships"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fact="NaN" max="NaN"/>
    </dgm:ruleLst>
    <dgm:forEach name="Name0" axis="ch" ptType="node">
      <dgm:layoutNode name="parentText" styleLbl="node1">
        <dgm:varLst>
          <dgm:chMax val="0"/>
          <dgm:bulletEnabled val="1"/>
        </dgm:varLst>
        <dgm:alg type="tx">
          <dgm:param type="parTxLTRAlign" val="l"/>
          <dgm:param type="parTxRTLAlign" val="r"/>
        </dgm:alg>
        <dgm:shape xmlns:r="http://schemas.openxmlformats.org/officeDocument/2006/relationships"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fact="NaN" max="NaN"/>
        </dgm:ruleLst>
      </dgm:layoutNode>
      <dgm:choose name="Name1">
        <dgm:if name="Name2" axis="ch" ptType="node" func="cnt" op="gte" val="1">
          <dgm:layoutNode name="childText" styleLbl="revTx">
            <dgm:varLst>
              <dgm:bulletEnabled val="1"/>
            </dgm:varLst>
            <dgm:alg type="tx">
              <dgm:param type="stBulletLvl" val="1"/>
              <dgm:param type="lnSpAfChP" val="20"/>
            </dgm:alg>
            <dgm:shape xmlns:r="http://schemas.openxmlformats.org/officeDocument/2006/relationships" type="rect" r:blip="">
              <dgm:adjLst/>
            </dgm:shape>
            <dgm:presOf axis="des" ptType="node"/>
            <dgm:constrLst>
              <dgm:constr type="tMarg" refType="primFontSz" fact="0.1"/>
              <dgm:constr type="bMarg" refType="primFontSz" fact="0.1"/>
              <dgm:constr type="lMarg" refType="w" fact="0.09"/>
            </dgm:constrLst>
            <dgm:ruleLst>
              <dgm:rule type="h" val="INF" fact="NaN" max="NaN"/>
            </dgm:ruleLst>
          </dgm:layoutNode>
        </dgm:if>
        <dgm:else name="Name3">
          <dgm:choose name="Name4">
            <dgm:if name="Name5" axis="par ch" ptType="doc node" func="cnt" op="gte" val="2">
              <dgm:forEach name="Name6" axis="followSib" ptType="sibTrans" cnt="1">
                <dgm:layoutNode name="spacer">
                  <dgm:alg type="sp"/>
                  <dgm:shape xmlns:r="http://schemas.openxmlformats.org/officeDocument/2006/relationships" r:blip="">
                    <dgm:adjLst/>
                  </dgm:shape>
                  <dgm:presOf/>
                  <dgm:constrLst/>
                  <dgm:ruleLst/>
                </dgm:layoutNode>
              </dgm:forEach>
            </dgm:if>
            <dgm:else name="Name7"/>
          </dgm:choose>
        </dgm:else>
      </dgm:choose>
    </dgm:forEach>
  </dgm:layoutNode>
</dgm:layoutDef>
</file>

<file path=ppt/diagrams/layout6.xml><?xml version="1.0" encoding="utf-8"?>
<dgm:layoutDef xmlns:dgm="http://schemas.openxmlformats.org/drawingml/2006/diagram" xmlns:a="http://schemas.openxmlformats.org/drawingml/2006/main" uniqueId="urn:microsoft.com/office/officeart/2005/8/layout/vList2">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xmlns:r="http://schemas.openxmlformats.org/officeDocument/2006/relationships"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fact="NaN" max="NaN"/>
    </dgm:ruleLst>
    <dgm:forEach name="Name0" axis="ch" ptType="node">
      <dgm:layoutNode name="parentText" styleLbl="node1">
        <dgm:varLst>
          <dgm:chMax val="0"/>
          <dgm:bulletEnabled val="1"/>
        </dgm:varLst>
        <dgm:alg type="tx">
          <dgm:param type="parTxLTRAlign" val="l"/>
          <dgm:param type="parTxRTLAlign" val="r"/>
        </dgm:alg>
        <dgm:shape xmlns:r="http://schemas.openxmlformats.org/officeDocument/2006/relationships"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fact="NaN" max="NaN"/>
        </dgm:ruleLst>
      </dgm:layoutNode>
      <dgm:choose name="Name1">
        <dgm:if name="Name2" axis="ch" ptType="node" func="cnt" op="gte" val="1">
          <dgm:layoutNode name="childText" styleLbl="revTx">
            <dgm:varLst>
              <dgm:bulletEnabled val="1"/>
            </dgm:varLst>
            <dgm:alg type="tx">
              <dgm:param type="stBulletLvl" val="1"/>
              <dgm:param type="lnSpAfChP" val="20"/>
            </dgm:alg>
            <dgm:shape xmlns:r="http://schemas.openxmlformats.org/officeDocument/2006/relationships" type="rect" r:blip="">
              <dgm:adjLst/>
            </dgm:shape>
            <dgm:presOf axis="des" ptType="node"/>
            <dgm:constrLst>
              <dgm:constr type="tMarg" refType="primFontSz" fact="0.1"/>
              <dgm:constr type="bMarg" refType="primFontSz" fact="0.1"/>
              <dgm:constr type="lMarg" refType="w" fact="0.09"/>
            </dgm:constrLst>
            <dgm:ruleLst>
              <dgm:rule type="h" val="INF" fact="NaN" max="NaN"/>
            </dgm:ruleLst>
          </dgm:layoutNode>
        </dgm:if>
        <dgm:else name="Name3">
          <dgm:choose name="Name4">
            <dgm:if name="Name5" axis="par ch" ptType="doc node" func="cnt" op="gte" val="2">
              <dgm:forEach name="Name6" axis="followSib" ptType="sibTrans" cnt="1">
                <dgm:layoutNode name="spacer">
                  <dgm:alg type="sp"/>
                  <dgm:shape xmlns:r="http://schemas.openxmlformats.org/officeDocument/2006/relationships" r:blip="">
                    <dgm:adjLst/>
                  </dgm:shape>
                  <dgm:presOf/>
                  <dgm:constrLst/>
                  <dgm:ruleLst/>
                </dgm:layoutNode>
              </dgm:forEach>
            </dgm:if>
            <dgm:else name="Name7"/>
          </dgm:choose>
        </dgm:else>
      </dgm:choose>
    </dgm:forEach>
  </dgm:layoutNode>
</dgm:layoutDef>
</file>

<file path=ppt/diagrams/layout7.xml><?xml version="1.0" encoding="utf-8"?>
<dgm:layoutDef xmlns:dgm="http://schemas.openxmlformats.org/drawingml/2006/diagram" xmlns:a="http://schemas.openxmlformats.org/drawingml/2006/main" uniqueId="urn:microsoft.com/office/officeart/2018/2/layout/IconVerticalSolidList">
  <dgm:title val="Icon Vertical Solid List"/>
  <dgm:desc val="Use to show a series of visuals from top to bottom with Level 1 or Level 1 and Level 2 text grouped in a shape. Works best with icons or small pictures with lengthier descriptions."/>
  <dgm:catLst>
    <dgm:cat type="icon" pri="500"/>
  </dgm:catLst>
  <dgm:sampData useDef="1">
    <dgm:dataModel>
      <dgm:ptLst/>
      <dgm:bg/>
      <dgm:whole/>
    </dgm:dataModel>
  </dgm:sampData>
  <dgm:styleData useDef="1">
    <dgm:dataModel>
      <dgm:ptLst/>
      <dgm:bg/>
      <dgm:whole/>
    </dgm:dataModel>
  </dgm:styleData>
  <dgm:clrData useDef="1">
    <dgm:dataModel>
      <dgm:ptLst/>
      <dgm:bg/>
      <dgm:whole/>
    </dgm:dataModel>
  </dgm:clrData>
  <dgm:layoutNode name="root">
    <dgm:varLst>
      <dgm:dir/>
      <dgm:resizeHandles val="exact"/>
    </dgm:varLst>
    <dgm:choose name="Name0">
      <dgm:if name="Name1" axis="self" func="var" arg="dir" op="equ" val="norm">
        <dgm:alg type="lin">
          <dgm:param type="linDir" val="fromT"/>
          <dgm:param type="nodeHorzAlign" val="l"/>
        </dgm:alg>
      </dgm:if>
      <dgm:else name="Name2">
        <dgm:alg type="lin">
          <dgm:param type="linDir" val="fromT"/>
          <dgm:param type="nodeHorzAlign" val="r"/>
        </dgm:alg>
      </dgm:else>
    </dgm:choose>
    <dgm:shape xmlns:r="http://schemas.openxmlformats.org/officeDocument/2006/relationships" r:blip="">
      <dgm:adjLst/>
    </dgm:shape>
    <dgm:presOf/>
    <dgm:choose name="Name3">
      <dgm:if name="Name4" axis="ch" ptType="node" func="cnt" op="lte" val="3">
        <dgm:constrLst>
          <dgm:constr type="h" for="ch" forName="compNode" refType="h" fact="0.3"/>
          <dgm:constr type="w" for="ch" forName="compNode" refType="w"/>
          <dgm:constr type="h" for="ch" forName="sibTrans" refType="h" refFor="ch" refForName="compNode" fact="0.25"/>
          <dgm:constr type="primFontSz" for="des" forName="parTx" val="25"/>
          <dgm:constr type="primFontSz" for="des" forName="desTx" refType="primFontSz" refFor="des" refForName="parTx" op="lte" fact="0.75"/>
          <dgm:constr type="h" for="des" forName="compNode" op="equ"/>
          <dgm:constr type="h" for="des" forName="bgRect" op="equ"/>
          <dgm:constr type="h" for="des" forName="iconRect" op="equ"/>
          <dgm:constr type="w" for="des" forName="iconRect" op="equ"/>
          <dgm:constr type="h" for="des" forName="spaceRect" op="equ"/>
          <dgm:constr type="h" for="des" forName="parTx" op="equ"/>
          <dgm:constr type="h" for="des" forName="desTx" op="equ"/>
        </dgm:constrLst>
      </dgm:if>
      <dgm:if name="Name5" axis="ch" ptType="node" func="cnt" op="lte" val="4">
        <dgm:constrLst>
          <dgm:constr type="h" for="ch" forName="compNode" refType="h" fact="0.3"/>
          <dgm:constr type="w" for="ch" forName="compNode" refType="w"/>
          <dgm:constr type="h" for="ch" forName="sibTrans" refType="h" refFor="ch" refForName="compNode" fact="0.25"/>
          <dgm:constr type="primFontSz" for="des" forName="parTx" val="22"/>
          <dgm:constr type="primFontSz" for="des" forName="desTx" refType="primFontSz" refFor="des" refForName="parTx" op="lte" fact="0.75"/>
          <dgm:constr type="h" for="des" forName="compNode" op="equ"/>
          <dgm:constr type="h" for="des" forName="bgRect" op="equ"/>
          <dgm:constr type="h" for="des" forName="iconRect" op="equ"/>
          <dgm:constr type="w" for="des" forName="iconRect" op="equ"/>
          <dgm:constr type="h" for="des" forName="spaceRect" op="equ"/>
          <dgm:constr type="h" for="des" forName="parTx" op="equ"/>
          <dgm:constr type="h" for="des" forName="desTx" op="equ"/>
        </dgm:constrLst>
      </dgm:if>
      <dgm:if name="Name6" axis="ch" ptType="node" func="cnt" op="lte" val="6">
        <dgm:constrLst>
          <dgm:constr type="h" for="ch" forName="compNode" refType="h" fact="0.3"/>
          <dgm:constr type="w" for="ch" forName="compNode" refType="w"/>
          <dgm:constr type="h" for="ch" forName="sibTrans" refType="h" refFor="ch" refForName="compNode" fact="0.25"/>
          <dgm:constr type="primFontSz" for="des" forName="parTx" val="19"/>
          <dgm:constr type="primFontSz" for="des" forName="desTx" refType="primFontSz" refFor="des" refForName="parTx" op="lte" fact="0.75"/>
          <dgm:constr type="h" for="des" forName="compNode" op="equ"/>
          <dgm:constr type="h" for="des" forName="bgRect" op="equ"/>
          <dgm:constr type="h" for="des" forName="iconRect" op="equ"/>
          <dgm:constr type="w" for="des" forName="iconRect" op="equ"/>
          <dgm:constr type="h" for="des" forName="spaceRect" op="equ"/>
          <dgm:constr type="h" for="des" forName="parTx" op="equ"/>
          <dgm:constr type="h" for="des" forName="desTx" op="equ"/>
        </dgm:constrLst>
      </dgm:if>
      <dgm:else name="Name7">
        <dgm:constrLst>
          <dgm:constr type="h" for="ch" forName="compNode" refType="h" fact="0.3"/>
          <dgm:constr type="w" for="ch" forName="compNode" refType="w"/>
          <dgm:constr type="h" for="ch" forName="sibTrans" refType="h" refFor="ch" refForName="compNode" fact="0.25"/>
          <dgm:constr type="primFontSz" for="des" forName="parTx" val="16"/>
          <dgm:constr type="primFontSz" for="des" forName="desTx" refType="primFontSz" refFor="des" refForName="parTx" op="lte" fact="0.75"/>
          <dgm:constr type="h" for="des" forName="compNode" op="equ"/>
          <dgm:constr type="h" for="des" forName="bgRect" op="equ"/>
          <dgm:constr type="h" for="des" forName="iconRect" op="equ"/>
          <dgm:constr type="w" for="des" forName="iconRect" op="equ"/>
          <dgm:constr type="h" for="des" forName="spaceRect" op="equ"/>
          <dgm:constr type="h" for="des" forName="parTx" op="equ"/>
          <dgm:constr type="h" for="des" forName="desTx" op="equ"/>
        </dgm:constrLst>
      </dgm:else>
    </dgm:choose>
    <dgm:ruleLst>
      <dgm:rule type="h" for="ch" forName="compNode" val="0" fact="NaN" max="NaN"/>
    </dgm:ruleLst>
    <dgm:forEach name="Name8" axis="ch" ptType="node">
      <dgm:layoutNode name="compNode">
        <dgm:alg type="composite"/>
        <dgm:shape xmlns:r="http://schemas.openxmlformats.org/officeDocument/2006/relationships" r:blip="">
          <dgm:adjLst/>
        </dgm:shape>
        <dgm:presOf axis="self"/>
        <dgm:choose name="Name9">
          <dgm:if name="Name10" axis="ch" ptType="node" func="cnt" op="gte" val="1">
            <dgm:constrLst>
              <dgm:constr type="w" for="ch" forName="bgRect" refType="w"/>
              <dgm:constr type="h" for="ch" forName="bgRect" refType="h"/>
              <dgm:constr type="l" for="ch" forName="bgRect"/>
              <dgm:constr type="t" for="ch" forName="bgRect"/>
              <dgm:constr type="h" for="ch" forName="iconRect" refType="h" fact="0.55"/>
              <dgm:constr type="w" for="ch" forName="iconRect" refType="h" refFor="ch" refForName="iconRect"/>
              <dgm:constr type="l" for="ch" forName="iconRect" refType="h" refFor="ch" refForName="iconRect" fact="0.55"/>
              <dgm:constr type="ctrY" for="ch" forName="iconRect" refType="ctrY" refFor="ch" refForName="bgRect"/>
              <dgm:constr type="w" for="ch" forName="spaceRect" refType="l" refFor="ch" refForName="iconRect"/>
              <dgm:constr type="h" for="ch" forName="spaceRect" refType="h"/>
              <dgm:constr type="l" for="ch" forName="spaceRect" refType="r" refFor="ch" refForName="iconRect"/>
              <dgm:constr type="t" for="ch" forName="spaceRect"/>
              <dgm:constr type="w" for="ch" forName="parTx" refType="w" fact="0.45"/>
              <dgm:constr type="h" for="ch" forName="parTx" refType="h"/>
              <dgm:constr type="l" for="ch" forName="parTx" refType="r" refFor="ch" refForName="spaceRect"/>
              <dgm:constr type="t" for="ch" forName="parTx"/>
              <dgm:constr type="h" for="ch" forName="desTx" refType="h"/>
              <dgm:constr type="l" for="ch" forName="desTx" refType="r" refFor="ch" refForName="parTx"/>
              <dgm:constr type="t" for="ch" forName="desTx"/>
            </dgm:constrLst>
          </dgm:if>
          <dgm:else name="Name11">
            <dgm:constrLst>
              <dgm:constr type="w" for="ch" forName="bgRect" refType="w"/>
              <dgm:constr type="h" for="ch" forName="bgRect" refType="h"/>
              <dgm:constr type="l" for="ch" forName="bgRect"/>
              <dgm:constr type="t" for="ch" forName="bgRect"/>
              <dgm:constr type="h" for="ch" forName="iconRect" refType="h" fact="0.55"/>
              <dgm:constr type="w" for="ch" forName="iconRect" refType="h" refFor="ch" refForName="iconRect"/>
              <dgm:constr type="l" for="ch" forName="iconRect" refType="h" refFor="ch" refForName="iconRect" fact="0.55"/>
              <dgm:constr type="ctrY" for="ch" forName="iconRect" refType="ctrY" refFor="ch" refForName="bgRect"/>
              <dgm:constr type="w" for="ch" forName="spaceRect" refType="l" refFor="ch" refForName="iconRect"/>
              <dgm:constr type="h" for="ch" forName="spaceRect" refType="h"/>
              <dgm:constr type="l" for="ch" forName="spaceRect" refType="r" refFor="ch" refForName="iconRect"/>
              <dgm:constr type="t" for="ch" forName="spaceRect"/>
              <dgm:constr type="h" for="ch" forName="parTx" refType="h"/>
              <dgm:constr type="l" for="ch" forName="parTx" refType="r" refFor="ch" refForName="spaceRect"/>
              <dgm:constr type="t" for="ch" forName="parTx"/>
            </dgm:constrLst>
          </dgm:else>
        </dgm:choose>
        <dgm:ruleLst>
          <dgm:rule type="h" val="INF" fact="NaN" max="NaN"/>
        </dgm:ruleLst>
        <dgm:layoutNode name="bgRect" styleLbl="bgShp">
          <dgm:alg type="sp"/>
          <dgm:shape xmlns:r="http://schemas.openxmlformats.org/officeDocument/2006/relationships" type="roundRect" r:blip="">
            <dgm:adjLst>
              <dgm:adj idx="1" val="0.1"/>
            </dgm:adjLst>
          </dgm:shape>
          <dgm:presOf/>
          <dgm:constrLst/>
          <dgm:ruleLst/>
        </dgm:layoutNode>
        <dgm:layoutNode name="iconRect" styleLbl="node1">
          <dgm:alg type="sp"/>
          <dgm:shape xmlns:r="http://schemas.openxmlformats.org/officeDocument/2006/relationships" type="rect" r:blip="" blipPhldr="1">
            <dgm:adjLst/>
          </dgm:shape>
          <dgm:presOf/>
          <dgm:constrLst/>
          <dgm:ruleLst/>
        </dgm:layoutNode>
        <dgm:layoutNode name="spaceRect">
          <dgm:alg type="sp"/>
          <dgm:shape xmlns:r="http://schemas.openxmlformats.org/officeDocument/2006/relationships" r:blip="">
            <dgm:adjLst/>
          </dgm:shape>
          <dgm:presOf/>
          <dgm:constrLst/>
          <dgm:ruleLst/>
        </dgm:layoutNode>
        <dgm:layoutNode name="parTx" styleLbl="revTx">
          <dgm:varLst>
            <dgm:chMax val="0"/>
            <dgm:chPref val="0"/>
          </dgm:varLst>
          <dgm:alg type="tx">
            <dgm:param type="txAnchorVert" val="mid"/>
            <dgm:param type="parTxLTRAlign" val="l"/>
            <dgm:param type="shpTxLTRAlignCh" val="l"/>
            <dgm:param type="parTxRTLAlign" val="r"/>
            <dgm:param type="shpTxRTLAlignCh" val="r"/>
          </dgm:alg>
          <dgm:shape xmlns:r="http://schemas.openxmlformats.org/officeDocument/2006/relationships" type="rect" r:blip="">
            <dgm:adjLst/>
          </dgm:shape>
          <dgm:presOf axis="self" ptType="node"/>
          <dgm:constrLst>
            <dgm:constr type="lMarg" refType="h" fact="0.3"/>
            <dgm:constr type="rMarg" refType="h" fact="0.3"/>
            <dgm:constr type="tMarg" refType="h" fact="0.3"/>
            <dgm:constr type="bMarg" refType="h" fact="0.3"/>
          </dgm:constrLst>
          <dgm:ruleLst>
            <dgm:rule type="primFontSz" val="14" fact="NaN" max="NaN"/>
            <dgm:rule type="h" val="INF" fact="NaN" max="NaN"/>
          </dgm:ruleLst>
        </dgm:layoutNode>
        <dgm:choose name="Name12">
          <dgm:if name="Name13" axis="ch" ptType="node" func="cnt" op="gte" val="1">
            <dgm:layoutNode name="desTx" styleLbl="revTx">
              <dgm:varLst/>
              <dgm:alg type="tx">
                <dgm:param type="txAnchorVertCh" val="mid"/>
                <dgm:param type="parTxLTRAlign" val="l"/>
                <dgm:param type="shpTxLTRAlignCh" val="l"/>
                <dgm:param type="parTxRTLAlign" val="r"/>
                <dgm:param type="shpTxRTLAlignCh" val="r"/>
                <dgm:param type="stBulletLvl" val="0"/>
              </dgm:alg>
              <dgm:shape xmlns:r="http://schemas.openxmlformats.org/officeDocument/2006/relationships" type="rect" r:blip="">
                <dgm:adjLst/>
              </dgm:shape>
              <dgm:presOf axis="des" ptType="node"/>
              <dgm:constrLst>
                <dgm:constr type="primFontSz" val="18"/>
                <dgm:constr type="secFontSz" refType="primFontSz"/>
                <dgm:constr type="lMarg" refType="h" fact="0.3"/>
                <dgm:constr type="rMarg" refType="h" fact="0.3"/>
                <dgm:constr type="tMarg" refType="h" fact="0.3"/>
                <dgm:constr type="bMarg" refType="h" fact="0.3"/>
              </dgm:constrLst>
              <dgm:ruleLst>
                <dgm:rule type="primFontSz" val="11" fact="NaN" max="NaN"/>
              </dgm:ruleLst>
            </dgm:layoutNode>
          </dgm:if>
          <dgm:else name="Name14"/>
        </dgm:choose>
      </dgm:layoutNode>
      <dgm:forEach name="Name15" axis="followSib" ptType="sibTrans" cnt="1">
        <dgm:layoutNode name="sibTrans">
          <dgm:alg type="sp"/>
          <dgm:shape xmlns:r="http://schemas.openxmlformats.org/officeDocument/2006/relationships" r:blip="">
            <dgm:adjLst/>
          </dgm:shape>
          <dgm:presOf axis="self"/>
          <dgm:constrLst/>
          <dgm:ruleLst/>
        </dgm:layoutNode>
      </dgm:forEach>
    </dgm:forEach>
  </dgm:layoutNode>
  <dgm:extLst>
    <a:ext uri="{68A01E43-0DF5-4B5B-8FA6-DAF915123BFB}">
      <dgm1612:lstStyle xmlns:dgm1612="http://schemas.microsoft.com/office/drawing/2016/12/diagram">
        <a:lvl1pPr>
          <a:lnSpc>
            <a:spcPct val="100000"/>
          </a:lnSpc>
        </a:lvl1pPr>
        <a:lvl2pPr>
          <a:lnSpc>
            <a:spcPct val="100000"/>
          </a:lnSpc>
        </a:lvl2pPr>
      </dgm1612:lstStyle>
    </a:ext>
  </dgm:extLst>
</dgm:layoutDef>
</file>

<file path=ppt/diagrams/quickStyle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xml><?xml version="1.0" encoding="utf-8"?>
<dgm:styleDef xmlns:dgm="http://schemas.openxmlformats.org/drawingml/2006/diagram" xmlns:a="http://schemas.openxmlformats.org/drawingml/2006/main" uniqueId="urn:microsoft.com/office/officeart/2005/8/quickstyle/simple5">
  <dgm:title val=""/>
  <dgm:desc val=""/>
  <dgm:catLst>
    <dgm:cat type="simple" pri="10500"/>
  </dgm:catLst>
  <dgm:scene3d>
    <a:camera prst="orthographicFront"/>
    <a:lightRig rig="threePt" dir="t"/>
  </dgm:scene3d>
  <dgm:styleLbl name="node0">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lnNode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vennNode1">
    <dgm:scene3d>
      <a:camera prst="orthographicFront"/>
      <a:lightRig rig="threePt" dir="t"/>
    </dgm:scene3d>
    <dgm:sp3d/>
    <dgm:txPr/>
    <dgm:style>
      <a:lnRef idx="0">
        <a:scrgbClr r="0" g="0" b="0"/>
      </a:lnRef>
      <a:fillRef idx="3">
        <a:scrgbClr r="0" g="0" b="0"/>
      </a:fillRef>
      <a:effectRef idx="3">
        <a:scrgbClr r="0" g="0" b="0"/>
      </a:effectRef>
      <a:fontRef idx="minor">
        <a:schemeClr val="tx1"/>
      </a:fontRef>
    </dgm:style>
  </dgm:styleLbl>
  <dgm:styleLbl name="alignNode1">
    <dgm:scene3d>
      <a:camera prst="orthographicFront"/>
      <a:lightRig rig="threePt" dir="t"/>
    </dgm:scene3d>
    <dgm:sp3d/>
    <dgm:txPr/>
    <dgm:style>
      <a:lnRef idx="1">
        <a:scrgbClr r="0" g="0" b="0"/>
      </a:lnRef>
      <a:fillRef idx="3">
        <a:scrgbClr r="0" g="0" b="0"/>
      </a:fillRef>
      <a:effectRef idx="3">
        <a:scrgbClr r="0" g="0" b="0"/>
      </a:effectRef>
      <a:fontRef idx="minor">
        <a:schemeClr val="lt1"/>
      </a:fontRef>
    </dgm:style>
  </dgm:styleLbl>
  <dgm:styleLbl name="node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node2">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node3">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node4">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fgImgPlace1">
    <dgm:scene3d>
      <a:camera prst="orthographicFront"/>
      <a:lightRig rig="threePt" dir="t"/>
    </dgm:scene3d>
    <dgm:sp3d/>
    <dgm:txPr/>
    <dgm:style>
      <a:lnRef idx="0">
        <a:scrgbClr r="0" g="0" b="0"/>
      </a:lnRef>
      <a:fillRef idx="1">
        <a:scrgbClr r="0" g="0" b="0"/>
      </a:fillRef>
      <a:effectRef idx="3">
        <a:scrgbClr r="0" g="0" b="0"/>
      </a:effectRef>
      <a:fontRef idx="minor"/>
    </dgm:style>
  </dgm:styleLbl>
  <dgm:styleLbl name="alignImgPlace1">
    <dgm:scene3d>
      <a:camera prst="orthographicFront"/>
      <a:lightRig rig="threePt" dir="t"/>
    </dgm:scene3d>
    <dgm:sp3d/>
    <dgm:txPr/>
    <dgm:style>
      <a:lnRef idx="0">
        <a:scrgbClr r="0" g="0" b="0"/>
      </a:lnRef>
      <a:fillRef idx="1">
        <a:scrgbClr r="0" g="0" b="0"/>
      </a:fillRef>
      <a:effectRef idx="3">
        <a:scrgbClr r="0" g="0" b="0"/>
      </a:effectRef>
      <a:fontRef idx="minor"/>
    </dgm:style>
  </dgm:styleLbl>
  <dgm:styleLbl name="bgImgPlace1">
    <dgm:scene3d>
      <a:camera prst="orthographicFront"/>
      <a:lightRig rig="threePt" dir="t"/>
    </dgm:scene3d>
    <dgm:sp3d/>
    <dgm:txPr/>
    <dgm:style>
      <a:lnRef idx="0">
        <a:scrgbClr r="0" g="0" b="0"/>
      </a:lnRef>
      <a:fillRef idx="1">
        <a:scrgbClr r="0" g="0" b="0"/>
      </a:fillRef>
      <a:effectRef idx="3">
        <a:scrgbClr r="0" g="0" b="0"/>
      </a:effectRef>
      <a:fontRef idx="minor"/>
    </dgm:style>
  </dgm:styleLbl>
  <dgm:styleLbl name="sibTrans2D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1">
        <a:scrgbClr r="0" g="0" b="0"/>
      </a:lnRef>
      <a:fillRef idx="0">
        <a:scrgbClr r="0" g="0" b="0"/>
      </a:fillRef>
      <a:effectRef idx="1">
        <a:scrgbClr r="0" g="0" b="0"/>
      </a:effectRef>
      <a:fontRef idx="minor"/>
    </dgm:style>
  </dgm:styleLbl>
  <dgm:styleLbl name="asst0">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asst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asst2">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asst3">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asst4">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2D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2D2">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2D3">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2D4">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conFg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align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solidFg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solidAlignAcc1">
    <dgm:scene3d>
      <a:camera prst="orthographicFront"/>
      <a:lightRig rig="threePt" dir="t"/>
    </dgm:scene3d>
    <dgm:sp3d/>
    <dgm:txPr/>
    <dgm:style>
      <a:lnRef idx="1">
        <a:scrgbClr r="0" g="0" b="0"/>
      </a:lnRef>
      <a:fillRef idx="1">
        <a:scrgbClr r="0" g="0" b="0"/>
      </a:fillRef>
      <a:effectRef idx="3">
        <a:scrgbClr r="0" g="0" b="0"/>
      </a:effectRef>
      <a:fontRef idx="minor"/>
    </dgm:style>
  </dgm:styleLbl>
  <dgm:styleLbl name="solidBgAcc1">
    <dgm:scene3d>
      <a:camera prst="orthographicFront"/>
      <a:lightRig rig="threePt" dir="t"/>
    </dgm:scene3d>
    <dgm:sp3d/>
    <dgm:txPr/>
    <dgm:style>
      <a:lnRef idx="1">
        <a:scrgbClr r="0" g="0" b="0"/>
      </a:lnRef>
      <a:fillRef idx="1">
        <a:scrgbClr r="0" g="0" b="0"/>
      </a:fillRef>
      <a:effectRef idx="3">
        <a:scrgbClr r="0" g="0" b="0"/>
      </a:effectRef>
      <a:fontRef idx="minor"/>
    </dgm:style>
  </dgm:styleLbl>
  <dgm:styleLbl name="fgAccFollowNode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alignAccFollowNode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bgAccFollowNode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fgAcc0">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fgAcc2">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fgAcc3">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fgAcc4">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3">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0">
        <a:scrgbClr r="0" g="0" b="0"/>
      </a:lnRef>
      <a:fillRef idx="3">
        <a:scrgbClr r="0" g="0" b="0"/>
      </a:fillRef>
      <a:effectRef idx="3">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3.xml><?xml version="1.0" encoding="utf-8"?>
<dgm:styleDef xmlns:dgm="http://schemas.openxmlformats.org/drawingml/2006/diagram" xmlns:a="http://schemas.openxmlformats.org/drawingml/2006/main" uniqueId="urn:microsoft.com/office/officeart/2005/8/quickstyle/simple2">
  <dgm:title val=""/>
  <dgm:desc val=""/>
  <dgm:catLst>
    <dgm:cat type="simple" pri="10200"/>
  </dgm:catLst>
  <dgm:scene3d>
    <a:camera prst="orthographicFront"/>
    <a:lightRig rig="threePt" dir="t"/>
  </dgm:scene3d>
  <dgm:styleLbl name="node0">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lnNode1">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vennNode1">
    <dgm:scene3d>
      <a:camera prst="orthographicFront"/>
      <a:lightRig rig="threePt" dir="t"/>
    </dgm:scene3d>
    <dgm:sp3d/>
    <dgm:txPr/>
    <dgm:style>
      <a:lnRef idx="3">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1">
        <a:scrgbClr r="0" g="0" b="0"/>
      </a:effectRef>
      <a:fontRef idx="minor">
        <a:schemeClr val="lt1"/>
      </a:fontRef>
    </dgm:style>
  </dgm:styleLbl>
  <dgm:styleLbl name="node1">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node2">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node3">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node4">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fgImgPlace1">
    <dgm:scene3d>
      <a:camera prst="orthographicFront"/>
      <a:lightRig rig="threePt" dir="t"/>
    </dgm:scene3d>
    <dgm:sp3d/>
    <dgm:txPr/>
    <dgm:style>
      <a:lnRef idx="3">
        <a:scrgbClr r="0" g="0" b="0"/>
      </a:lnRef>
      <a:fillRef idx="1">
        <a:scrgbClr r="0" g="0" b="0"/>
      </a:fillRef>
      <a:effectRef idx="1">
        <a:scrgbClr r="0" g="0" b="0"/>
      </a:effectRef>
      <a:fontRef idx="minor"/>
    </dgm:style>
  </dgm:styleLbl>
  <dgm:styleLbl name="alignImgPlace1">
    <dgm:scene3d>
      <a:camera prst="orthographicFront"/>
      <a:lightRig rig="threePt" dir="t"/>
    </dgm:scene3d>
    <dgm:sp3d/>
    <dgm:txPr/>
    <dgm:style>
      <a:lnRef idx="3">
        <a:scrgbClr r="0" g="0" b="0"/>
      </a:lnRef>
      <a:fillRef idx="1">
        <a:scrgbClr r="0" g="0" b="0"/>
      </a:fillRef>
      <a:effectRef idx="1">
        <a:scrgbClr r="0" g="0" b="0"/>
      </a:effectRef>
      <a:fontRef idx="minor"/>
    </dgm:style>
  </dgm:styleLbl>
  <dgm:styleLbl name="bgImgPlace1">
    <dgm:scene3d>
      <a:camera prst="orthographicFront"/>
      <a:lightRig rig="threePt" dir="t"/>
    </dgm:scene3d>
    <dgm:sp3d/>
    <dgm:txPr/>
    <dgm:style>
      <a:lnRef idx="3">
        <a:scrgbClr r="0" g="0" b="0"/>
      </a:lnRef>
      <a:fillRef idx="1">
        <a:scrgbClr r="0" g="0" b="0"/>
      </a:fillRef>
      <a:effectRef idx="1">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1">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1">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1">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1">
        <a:scrgbClr r="0" g="0" b="0"/>
      </a:effectRef>
      <a:fontRef idx="minor"/>
    </dgm:style>
  </dgm:styleLbl>
  <dgm:styleLbl name="asst0">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asst1">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asst2">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asst3">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asst4">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2D1">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2D2">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2D3">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2D4">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3">
        <a:scrgbClr r="0" g="0" b="0"/>
      </a:lnRef>
      <a:fillRef idx="1">
        <a:scrgbClr r="0" g="0" b="0"/>
      </a:fillRef>
      <a:effectRef idx="1">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4.xml><?xml version="1.0" encoding="utf-8"?>
<dgm:styleDef xmlns:dgm="http://schemas.openxmlformats.org/drawingml/2006/diagram" xmlns:a="http://schemas.openxmlformats.org/drawingml/2006/main" uniqueId="urn:microsoft.com/office/officeart/2005/8/quickstyle/simple5">
  <dgm:title val=""/>
  <dgm:desc val=""/>
  <dgm:catLst>
    <dgm:cat type="simple" pri="10500"/>
  </dgm:catLst>
  <dgm:scene3d>
    <a:camera prst="orthographicFront"/>
    <a:lightRig rig="threePt" dir="t"/>
  </dgm:scene3d>
  <dgm:styleLbl name="node0">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lnNode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vennNode1">
    <dgm:scene3d>
      <a:camera prst="orthographicFront"/>
      <a:lightRig rig="threePt" dir="t"/>
    </dgm:scene3d>
    <dgm:sp3d/>
    <dgm:txPr/>
    <dgm:style>
      <a:lnRef idx="0">
        <a:scrgbClr r="0" g="0" b="0"/>
      </a:lnRef>
      <a:fillRef idx="3">
        <a:scrgbClr r="0" g="0" b="0"/>
      </a:fillRef>
      <a:effectRef idx="3">
        <a:scrgbClr r="0" g="0" b="0"/>
      </a:effectRef>
      <a:fontRef idx="minor">
        <a:schemeClr val="tx1"/>
      </a:fontRef>
    </dgm:style>
  </dgm:styleLbl>
  <dgm:styleLbl name="alignNode1">
    <dgm:scene3d>
      <a:camera prst="orthographicFront"/>
      <a:lightRig rig="threePt" dir="t"/>
    </dgm:scene3d>
    <dgm:sp3d/>
    <dgm:txPr/>
    <dgm:style>
      <a:lnRef idx="1">
        <a:scrgbClr r="0" g="0" b="0"/>
      </a:lnRef>
      <a:fillRef idx="3">
        <a:scrgbClr r="0" g="0" b="0"/>
      </a:fillRef>
      <a:effectRef idx="3">
        <a:scrgbClr r="0" g="0" b="0"/>
      </a:effectRef>
      <a:fontRef idx="minor">
        <a:schemeClr val="lt1"/>
      </a:fontRef>
    </dgm:style>
  </dgm:styleLbl>
  <dgm:styleLbl name="node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node2">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node3">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node4">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fgImgPlace1">
    <dgm:scene3d>
      <a:camera prst="orthographicFront"/>
      <a:lightRig rig="threePt" dir="t"/>
    </dgm:scene3d>
    <dgm:sp3d/>
    <dgm:txPr/>
    <dgm:style>
      <a:lnRef idx="0">
        <a:scrgbClr r="0" g="0" b="0"/>
      </a:lnRef>
      <a:fillRef idx="1">
        <a:scrgbClr r="0" g="0" b="0"/>
      </a:fillRef>
      <a:effectRef idx="3">
        <a:scrgbClr r="0" g="0" b="0"/>
      </a:effectRef>
      <a:fontRef idx="minor"/>
    </dgm:style>
  </dgm:styleLbl>
  <dgm:styleLbl name="alignImgPlace1">
    <dgm:scene3d>
      <a:camera prst="orthographicFront"/>
      <a:lightRig rig="threePt" dir="t"/>
    </dgm:scene3d>
    <dgm:sp3d/>
    <dgm:txPr/>
    <dgm:style>
      <a:lnRef idx="0">
        <a:scrgbClr r="0" g="0" b="0"/>
      </a:lnRef>
      <a:fillRef idx="1">
        <a:scrgbClr r="0" g="0" b="0"/>
      </a:fillRef>
      <a:effectRef idx="3">
        <a:scrgbClr r="0" g="0" b="0"/>
      </a:effectRef>
      <a:fontRef idx="minor"/>
    </dgm:style>
  </dgm:styleLbl>
  <dgm:styleLbl name="bgImgPlace1">
    <dgm:scene3d>
      <a:camera prst="orthographicFront"/>
      <a:lightRig rig="threePt" dir="t"/>
    </dgm:scene3d>
    <dgm:sp3d/>
    <dgm:txPr/>
    <dgm:style>
      <a:lnRef idx="0">
        <a:scrgbClr r="0" g="0" b="0"/>
      </a:lnRef>
      <a:fillRef idx="1">
        <a:scrgbClr r="0" g="0" b="0"/>
      </a:fillRef>
      <a:effectRef idx="3">
        <a:scrgbClr r="0" g="0" b="0"/>
      </a:effectRef>
      <a:fontRef idx="minor"/>
    </dgm:style>
  </dgm:styleLbl>
  <dgm:styleLbl name="sibTrans2D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1">
        <a:scrgbClr r="0" g="0" b="0"/>
      </a:lnRef>
      <a:fillRef idx="0">
        <a:scrgbClr r="0" g="0" b="0"/>
      </a:fillRef>
      <a:effectRef idx="1">
        <a:scrgbClr r="0" g="0" b="0"/>
      </a:effectRef>
      <a:fontRef idx="minor"/>
    </dgm:style>
  </dgm:styleLbl>
  <dgm:styleLbl name="asst0">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asst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asst2">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asst3">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asst4">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2D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2D2">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2D3">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2D4">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conFg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align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solidFg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solidAlignAcc1">
    <dgm:scene3d>
      <a:camera prst="orthographicFront"/>
      <a:lightRig rig="threePt" dir="t"/>
    </dgm:scene3d>
    <dgm:sp3d/>
    <dgm:txPr/>
    <dgm:style>
      <a:lnRef idx="1">
        <a:scrgbClr r="0" g="0" b="0"/>
      </a:lnRef>
      <a:fillRef idx="1">
        <a:scrgbClr r="0" g="0" b="0"/>
      </a:fillRef>
      <a:effectRef idx="3">
        <a:scrgbClr r="0" g="0" b="0"/>
      </a:effectRef>
      <a:fontRef idx="minor"/>
    </dgm:style>
  </dgm:styleLbl>
  <dgm:styleLbl name="solidBgAcc1">
    <dgm:scene3d>
      <a:camera prst="orthographicFront"/>
      <a:lightRig rig="threePt" dir="t"/>
    </dgm:scene3d>
    <dgm:sp3d/>
    <dgm:txPr/>
    <dgm:style>
      <a:lnRef idx="1">
        <a:scrgbClr r="0" g="0" b="0"/>
      </a:lnRef>
      <a:fillRef idx="1">
        <a:scrgbClr r="0" g="0" b="0"/>
      </a:fillRef>
      <a:effectRef idx="3">
        <a:scrgbClr r="0" g="0" b="0"/>
      </a:effectRef>
      <a:fontRef idx="minor"/>
    </dgm:style>
  </dgm:styleLbl>
  <dgm:styleLbl name="fgAccFollowNode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alignAccFollowNode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bgAccFollowNode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fgAcc0">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fgAcc2">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fgAcc3">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fgAcc4">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3">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0">
        <a:scrgbClr r="0" g="0" b="0"/>
      </a:lnRef>
      <a:fillRef idx="3">
        <a:scrgbClr r="0" g="0" b="0"/>
      </a:fillRef>
      <a:effectRef idx="3">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5.xml><?xml version="1.0" encoding="utf-8"?>
<dgm:styleDef xmlns:dgm="http://schemas.openxmlformats.org/drawingml/2006/diagram" xmlns:a="http://schemas.openxmlformats.org/drawingml/2006/main" uniqueId="urn:microsoft.com/office/officeart/2005/8/quickstyle/simple2">
  <dgm:title val=""/>
  <dgm:desc val=""/>
  <dgm:catLst>
    <dgm:cat type="simple" pri="10200"/>
  </dgm:catLst>
  <dgm:scene3d>
    <a:camera prst="orthographicFront"/>
    <a:lightRig rig="threePt" dir="t"/>
  </dgm:scene3d>
  <dgm:styleLbl name="node0">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lnNode1">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vennNode1">
    <dgm:scene3d>
      <a:camera prst="orthographicFront"/>
      <a:lightRig rig="threePt" dir="t"/>
    </dgm:scene3d>
    <dgm:sp3d/>
    <dgm:txPr/>
    <dgm:style>
      <a:lnRef idx="3">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1">
        <a:scrgbClr r="0" g="0" b="0"/>
      </a:effectRef>
      <a:fontRef idx="minor">
        <a:schemeClr val="lt1"/>
      </a:fontRef>
    </dgm:style>
  </dgm:styleLbl>
  <dgm:styleLbl name="node1">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node2">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node3">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node4">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fgImgPlace1">
    <dgm:scene3d>
      <a:camera prst="orthographicFront"/>
      <a:lightRig rig="threePt" dir="t"/>
    </dgm:scene3d>
    <dgm:sp3d/>
    <dgm:txPr/>
    <dgm:style>
      <a:lnRef idx="3">
        <a:scrgbClr r="0" g="0" b="0"/>
      </a:lnRef>
      <a:fillRef idx="1">
        <a:scrgbClr r="0" g="0" b="0"/>
      </a:fillRef>
      <a:effectRef idx="1">
        <a:scrgbClr r="0" g="0" b="0"/>
      </a:effectRef>
      <a:fontRef idx="minor"/>
    </dgm:style>
  </dgm:styleLbl>
  <dgm:styleLbl name="alignImgPlace1">
    <dgm:scene3d>
      <a:camera prst="orthographicFront"/>
      <a:lightRig rig="threePt" dir="t"/>
    </dgm:scene3d>
    <dgm:sp3d/>
    <dgm:txPr/>
    <dgm:style>
      <a:lnRef idx="3">
        <a:scrgbClr r="0" g="0" b="0"/>
      </a:lnRef>
      <a:fillRef idx="1">
        <a:scrgbClr r="0" g="0" b="0"/>
      </a:fillRef>
      <a:effectRef idx="1">
        <a:scrgbClr r="0" g="0" b="0"/>
      </a:effectRef>
      <a:fontRef idx="minor"/>
    </dgm:style>
  </dgm:styleLbl>
  <dgm:styleLbl name="bgImgPlace1">
    <dgm:scene3d>
      <a:camera prst="orthographicFront"/>
      <a:lightRig rig="threePt" dir="t"/>
    </dgm:scene3d>
    <dgm:sp3d/>
    <dgm:txPr/>
    <dgm:style>
      <a:lnRef idx="3">
        <a:scrgbClr r="0" g="0" b="0"/>
      </a:lnRef>
      <a:fillRef idx="1">
        <a:scrgbClr r="0" g="0" b="0"/>
      </a:fillRef>
      <a:effectRef idx="1">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1">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1">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1">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1">
        <a:scrgbClr r="0" g="0" b="0"/>
      </a:effectRef>
      <a:fontRef idx="minor"/>
    </dgm:style>
  </dgm:styleLbl>
  <dgm:styleLbl name="asst0">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asst1">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asst2">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asst3">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asst4">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2D1">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2D2">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2D3">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2D4">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3">
        <a:scrgbClr r="0" g="0" b="0"/>
      </a:lnRef>
      <a:fillRef idx="1">
        <a:scrgbClr r="0" g="0" b="0"/>
      </a:fillRef>
      <a:effectRef idx="1">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6.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7.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slideLayouts/_rels/slideLayout1.xml.rels><?xml version="1.0" encoding="UTF-8" standalone="yes"?>
<Relationships xmlns="http://schemas.openxmlformats.org/package/2006/relationships"><Relationship Id="rId3" Type="http://schemas.openxmlformats.org/officeDocument/2006/relationships/image" Target="../media/image2.emf"/><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3" Type="http://schemas.openxmlformats.org/officeDocument/2006/relationships/image" Target="../media/image5.emf"/><Relationship Id="rId2" Type="http://schemas.openxmlformats.org/officeDocument/2006/relationships/image" Target="../media/image4.png"/><Relationship Id="rId1" Type="http://schemas.openxmlformats.org/officeDocument/2006/relationships/slideMaster" Target="../slideMasters/slideMaster2.xml"/></Relationships>
</file>

<file path=ppt/slideLayouts/_rels/slideLayout8.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Master" Target="../slideMasters/slideMaster2.xml"/></Relationships>
</file>

<file path=ppt/slideLayouts/_rels/slideLayout9.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Master" Target="../slideMasters/slideMaster2.xml"/></Relationships>
</file>

<file path=ppt/slideLayouts/_rels/slideLayout10.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6.png"/><Relationship Id="rId1" Type="http://schemas.openxmlformats.org/officeDocument/2006/relationships/slideMaster" Target="../slideMasters/slideMaster2.xml"/></Relationships>
</file>

<file path=ppt/slideLayouts/_rels/slideLayout11.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6.png"/><Relationship Id="rId1" Type="http://schemas.openxmlformats.org/officeDocument/2006/relationships/slideMaster" Target="../slideMasters/slideMaster2.xml"/></Relationships>
</file>

<file path=ppt/slideLayouts/_rels/slideLayout12.xml.rels><?xml version="1.0" encoding="UTF-8" standalone="yes"?>
<Relationships xmlns="http://schemas.openxmlformats.org/package/2006/relationships"><Relationship Id="rId3" Type="http://schemas.openxmlformats.org/officeDocument/2006/relationships/image" Target="../media/image8.emf"/><Relationship Id="rId2" Type="http://schemas.openxmlformats.org/officeDocument/2006/relationships/image" Target="../media/image7.png"/><Relationship Id="rId1" Type="http://schemas.openxmlformats.org/officeDocument/2006/relationships/slideMaster" Target="../slideMasters/slideMaster3.xml"/></Relationships>
</file>

<file path=ppt/slideLayouts/_rels/slideLayout13.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Master" Target="../slideMasters/slideMaster3.xml"/></Relationships>
</file>

<file path=ppt/slideLayouts/_rels/slideLayout14.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Master" Target="../slideMasters/slideMaster3.xml"/></Relationships>
</file>

<file path=ppt/slideLayouts/_rels/slideLayout15.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image" Target="../media/image9.png"/><Relationship Id="rId1" Type="http://schemas.openxmlformats.org/officeDocument/2006/relationships/slideMaster" Target="../slideMasters/slideMaster3.xml"/></Relationships>
</file>

<file path=ppt/slideLayouts/_rels/slideLayout16.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image" Target="../media/image9.png"/><Relationship Id="rId1" Type="http://schemas.openxmlformats.org/officeDocument/2006/relationships/slideMaster" Target="../slideMasters/slideMaster3.xml"/></Relationships>
</file>

<file path=ppt/slideLayouts/_rels/slideLayout17.xml.rels><?xml version="1.0" encoding="UTF-8" standalone="yes"?>
<Relationships xmlns="http://schemas.openxmlformats.org/package/2006/relationships"><Relationship Id="rId3" Type="http://schemas.openxmlformats.org/officeDocument/2006/relationships/image" Target="../media/image11.emf"/><Relationship Id="rId2" Type="http://schemas.openxmlformats.org/officeDocument/2006/relationships/image" Target="../media/image10.png"/><Relationship Id="rId1" Type="http://schemas.openxmlformats.org/officeDocument/2006/relationships/slideMaster" Target="../slideMasters/slideMaster4.xml"/></Relationships>
</file>

<file path=ppt/slideLayouts/_rels/slideLayout18.xml.rels><?xml version="1.0" encoding="UTF-8" standalone="yes"?>
<Relationships xmlns="http://schemas.openxmlformats.org/package/2006/relationships"><Relationship Id="rId2" Type="http://schemas.openxmlformats.org/officeDocument/2006/relationships/image" Target="../media/image12.png"/><Relationship Id="rId1" Type="http://schemas.openxmlformats.org/officeDocument/2006/relationships/slideMaster" Target="../slideMasters/slideMaster4.xml"/></Relationships>
</file>

<file path=ppt/slideLayouts/_rels/slideLayout19.xml.rels><?xml version="1.0" encoding="UTF-8" standalone="yes"?>
<Relationships xmlns="http://schemas.openxmlformats.org/package/2006/relationships"><Relationship Id="rId2" Type="http://schemas.openxmlformats.org/officeDocument/2006/relationships/image" Target="../media/image12.png"/><Relationship Id="rId1" Type="http://schemas.openxmlformats.org/officeDocument/2006/relationships/slideMaster" Target="../slideMasters/slideMaster4.xml"/></Relationships>
</file>

<file path=ppt/slideLayouts/_rels/slideLayout20.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image" Target="../media/image12.png"/><Relationship Id="rId1" Type="http://schemas.openxmlformats.org/officeDocument/2006/relationships/slideMaster" Target="../slideMasters/slideMaster4.xml"/></Relationships>
</file>

<file path=ppt/slideLayouts/_rels/slideLayout21.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image" Target="../media/image12.png"/><Relationship Id="rId1" Type="http://schemas.openxmlformats.org/officeDocument/2006/relationships/slideMaster" Target="../slideMasters/slideMaster4.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urkoosi_otsikko">
    <p:spTree>
      <p:nvGrpSpPr>
        <p:cNvPr id="1" name=""/>
        <p:cNvGrpSpPr/>
        <p:nvPr/>
      </p:nvGrpSpPr>
      <p:grpSpPr>
        <a:xfrm>
          <a:off x="0" y="0"/>
          <a:ext cx="0" cy="0"/>
          <a:chOff x="0" y="0"/>
          <a:chExt cx="0" cy="0"/>
        </a:xfrm>
      </p:grpSpPr>
      <p:sp>
        <p:nvSpPr>
          <p:cNvPr id="4" name="Rectangle 3">
            <a:extLst>
              <a:ext uri="{FF2B5EF4-FFF2-40B4-BE49-F238E27FC236}">
                <a16:creationId xmlns:a16="http://schemas.microsoft.com/office/drawing/2014/main" id="{621D731D-B1B7-0647-A07D-F1ACED79F078}"/>
              </a:ext>
            </a:extLst>
          </p:cNvPr>
          <p:cNvSpPr/>
          <p:nvPr/>
        </p:nvSpPr>
        <p:spPr>
          <a:xfrm>
            <a:off x="-1" y="0"/>
            <a:ext cx="7355657" cy="6858000"/>
          </a:xfrm>
          <a:prstGeom prst="rect">
            <a:avLst/>
          </a:prstGeom>
          <a:solidFill>
            <a:schemeClr val="accent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a:p>
        </p:txBody>
      </p:sp>
      <p:sp>
        <p:nvSpPr>
          <p:cNvPr id="2" name="Title 1">
            <a:extLst>
              <a:ext uri="{FF2B5EF4-FFF2-40B4-BE49-F238E27FC236}">
                <a16:creationId xmlns:a16="http://schemas.microsoft.com/office/drawing/2014/main" id="{2247F1ED-20C4-814F-A517-F0072FAE18F8}"/>
              </a:ext>
            </a:extLst>
          </p:cNvPr>
          <p:cNvSpPr>
            <a:spLocks noGrp="1"/>
          </p:cNvSpPr>
          <p:nvPr>
            <p:ph type="ctrTitle" hasCustomPrompt="1"/>
          </p:nvPr>
        </p:nvSpPr>
        <p:spPr>
          <a:xfrm>
            <a:off x="629964" y="1524499"/>
            <a:ext cx="6167076" cy="2387600"/>
          </a:xfrm>
        </p:spPr>
        <p:txBody>
          <a:bodyPr anchor="b">
            <a:noAutofit/>
          </a:bodyPr>
          <a:lstStyle>
            <a:lvl1pPr algn="l">
              <a:defRPr sz="5400">
                <a:solidFill>
                  <a:schemeClr val="bg1"/>
                </a:solidFill>
              </a:defRPr>
            </a:lvl1pPr>
          </a:lstStyle>
          <a:p>
            <a:r>
              <a:rPr lang="fi-FI"/>
              <a:t>Muokkaa otsikkoa napsauttamalla</a:t>
            </a:r>
            <a:endParaRPr/>
          </a:p>
        </p:txBody>
      </p:sp>
      <p:sp>
        <p:nvSpPr>
          <p:cNvPr id="3" name="Subtitle 2">
            <a:extLst>
              <a:ext uri="{FF2B5EF4-FFF2-40B4-BE49-F238E27FC236}">
                <a16:creationId xmlns:a16="http://schemas.microsoft.com/office/drawing/2014/main" id="{9B7573F6-1EDF-BF42-A32D-9C9987A7258C}"/>
              </a:ext>
            </a:extLst>
          </p:cNvPr>
          <p:cNvSpPr>
            <a:spLocks noGrp="1"/>
          </p:cNvSpPr>
          <p:nvPr>
            <p:ph type="subTitle" idx="1" hasCustomPrompt="1"/>
          </p:nvPr>
        </p:nvSpPr>
        <p:spPr>
          <a:xfrm>
            <a:off x="629964" y="4004174"/>
            <a:ext cx="6167076" cy="1655762"/>
          </a:xfrm>
        </p:spPr>
        <p:txBody>
          <a:bodyPr>
            <a:noAutofit/>
          </a:bodyPr>
          <a:lstStyle>
            <a:lvl1pPr marL="0" indent="0" algn="l">
              <a:buNone/>
              <a:defRPr sz="1800">
                <a:solidFill>
                  <a:schemeClr val="bg1"/>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GB" err="1"/>
              <a:t>Muokkaa</a:t>
            </a:r>
            <a:r>
              <a:rPr lang="en-GB"/>
              <a:t> </a:t>
            </a:r>
            <a:r>
              <a:rPr lang="en-GB" err="1"/>
              <a:t>alaotsikkoa</a:t>
            </a:r>
            <a:r>
              <a:rPr lang="en-GB"/>
              <a:t> </a:t>
            </a:r>
            <a:r>
              <a:rPr lang="en-GB" err="1"/>
              <a:t>napsauttamalla</a:t>
            </a:r>
            <a:endParaRPr/>
          </a:p>
        </p:txBody>
      </p:sp>
      <p:sp>
        <p:nvSpPr>
          <p:cNvPr id="10" name="Date Placeholder 9">
            <a:extLst>
              <a:ext uri="{FF2B5EF4-FFF2-40B4-BE49-F238E27FC236}">
                <a16:creationId xmlns:a16="http://schemas.microsoft.com/office/drawing/2014/main" id="{E52366C2-7F9D-1743-9FD4-2C8A477E50DA}"/>
              </a:ext>
            </a:extLst>
          </p:cNvPr>
          <p:cNvSpPr>
            <a:spLocks noGrp="1"/>
          </p:cNvSpPr>
          <p:nvPr>
            <p:ph type="dt" sz="half" idx="10"/>
          </p:nvPr>
        </p:nvSpPr>
        <p:spPr/>
        <p:txBody>
          <a:bodyPr/>
          <a:lstStyle>
            <a:lvl1pPr>
              <a:defRPr>
                <a:solidFill>
                  <a:schemeClr val="bg1"/>
                </a:solidFill>
              </a:defRPr>
            </a:lvl1pPr>
          </a:lstStyle>
          <a:p>
            <a:fld id="{783F14C0-A9D7-418A-948E-C39ED9EA099D}" type="datetimeFigureOut">
              <a:rPr lang="fi-FI" smtClean="0"/>
              <a:t>8.4.2025</a:t>
            </a:fld>
            <a:endParaRPr lang="fi-FI"/>
          </a:p>
        </p:txBody>
      </p:sp>
      <p:sp>
        <p:nvSpPr>
          <p:cNvPr id="11" name="Footer Placeholder 10">
            <a:extLst>
              <a:ext uri="{FF2B5EF4-FFF2-40B4-BE49-F238E27FC236}">
                <a16:creationId xmlns:a16="http://schemas.microsoft.com/office/drawing/2014/main" id="{E4FD9320-FF74-0045-87C2-566C689953A8}"/>
              </a:ext>
            </a:extLst>
          </p:cNvPr>
          <p:cNvSpPr>
            <a:spLocks noGrp="1"/>
          </p:cNvSpPr>
          <p:nvPr>
            <p:ph type="ftr" sz="quarter" idx="11"/>
          </p:nvPr>
        </p:nvSpPr>
        <p:spPr>
          <a:xfrm>
            <a:off x="3617004" y="6330995"/>
            <a:ext cx="3350103" cy="242838"/>
          </a:xfrm>
        </p:spPr>
        <p:txBody>
          <a:bodyPr/>
          <a:lstStyle>
            <a:lvl1pPr>
              <a:defRPr>
                <a:solidFill>
                  <a:schemeClr val="bg1"/>
                </a:solidFill>
              </a:defRPr>
            </a:lvl1pPr>
          </a:lstStyle>
          <a:p>
            <a:endParaRPr lang="fi-FI"/>
          </a:p>
        </p:txBody>
      </p:sp>
      <p:sp>
        <p:nvSpPr>
          <p:cNvPr id="12" name="Slide Number Placeholder 11">
            <a:extLst>
              <a:ext uri="{FF2B5EF4-FFF2-40B4-BE49-F238E27FC236}">
                <a16:creationId xmlns:a16="http://schemas.microsoft.com/office/drawing/2014/main" id="{66301D08-CA36-734A-B756-A2FDB7229C91}"/>
              </a:ext>
            </a:extLst>
          </p:cNvPr>
          <p:cNvSpPr>
            <a:spLocks noGrp="1"/>
          </p:cNvSpPr>
          <p:nvPr>
            <p:ph type="sldNum" sz="quarter" idx="12"/>
          </p:nvPr>
        </p:nvSpPr>
        <p:spPr/>
        <p:txBody>
          <a:bodyPr/>
          <a:lstStyle>
            <a:lvl1pPr>
              <a:defRPr>
                <a:solidFill>
                  <a:schemeClr val="bg1"/>
                </a:solidFill>
              </a:defRPr>
            </a:lvl1pPr>
          </a:lstStyle>
          <a:p>
            <a:fld id="{75E0E4E8-B9BA-4BCB-8586-EB958968CED4}" type="slidenum">
              <a:rPr lang="fi-FI" smtClean="0"/>
              <a:t>‹#›</a:t>
            </a:fld>
            <a:endParaRPr lang="fi-FI"/>
          </a:p>
        </p:txBody>
      </p:sp>
      <p:pic>
        <p:nvPicPr>
          <p:cNvPr id="13" name="Picture 12" descr="A close up of a logo&#10;&#10;Description automatically generated">
            <a:extLst>
              <a:ext uri="{FF2B5EF4-FFF2-40B4-BE49-F238E27FC236}">
                <a16:creationId xmlns:a16="http://schemas.microsoft.com/office/drawing/2014/main" id="{D5B2ADF7-8914-6D48-B762-4797E82B3684}"/>
              </a:ext>
            </a:extLst>
          </p:cNvPr>
          <p:cNvPicPr>
            <a:picLocks noChangeAspect="1"/>
          </p:cNvPicPr>
          <p:nvPr/>
        </p:nvPicPr>
        <p:blipFill rotWithShape="1">
          <a:blip r:embed="rId2"/>
          <a:srcRect b="31665"/>
          <a:stretch/>
        </p:blipFill>
        <p:spPr>
          <a:xfrm>
            <a:off x="7355656" y="3428999"/>
            <a:ext cx="4836344" cy="3429001"/>
          </a:xfrm>
          <a:prstGeom prst="rect">
            <a:avLst/>
          </a:prstGeom>
        </p:spPr>
      </p:pic>
      <p:pic>
        <p:nvPicPr>
          <p:cNvPr id="16" name="Picture 15">
            <a:extLst>
              <a:ext uri="{FF2B5EF4-FFF2-40B4-BE49-F238E27FC236}">
                <a16:creationId xmlns:a16="http://schemas.microsoft.com/office/drawing/2014/main" id="{58E44208-DBDC-DD41-9D3F-2EBAD7B82CB3}"/>
              </a:ext>
            </a:extLst>
          </p:cNvPr>
          <p:cNvPicPr>
            <a:picLocks noChangeAspect="1"/>
          </p:cNvPicPr>
          <p:nvPr/>
        </p:nvPicPr>
        <p:blipFill>
          <a:blip r:embed="rId3"/>
          <a:stretch>
            <a:fillRect/>
          </a:stretch>
        </p:blipFill>
        <p:spPr>
          <a:xfrm>
            <a:off x="8328991" y="774370"/>
            <a:ext cx="2836054" cy="1896199"/>
          </a:xfrm>
          <a:prstGeom prst="rect">
            <a:avLst/>
          </a:prstGeom>
        </p:spPr>
      </p:pic>
    </p:spTree>
    <p:extLst>
      <p:ext uri="{BB962C8B-B14F-4D97-AF65-F5344CB8AC3E}">
        <p14:creationId xmlns:p14="http://schemas.microsoft.com/office/powerpoint/2010/main" val="2134446841"/>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p:cSld name="Turkoosi_sisältö_1">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5AEBEE1F-1E2F-3A4E-9620-32C780C1BD8F}"/>
              </a:ext>
            </a:extLst>
          </p:cNvPr>
          <p:cNvSpPr>
            <a:spLocks noGrp="1"/>
          </p:cNvSpPr>
          <p:nvPr>
            <p:ph idx="1" hasCustomPrompt="1"/>
          </p:nvPr>
        </p:nvSpPr>
        <p:spPr>
          <a:xfrm>
            <a:off x="393812" y="1448474"/>
            <a:ext cx="11404375" cy="4624666"/>
          </a:xfrm>
        </p:spPr>
        <p:txBody>
          <a:bodyPr/>
          <a:lstStyle>
            <a:lvl1pPr>
              <a:defRPr sz="1400"/>
            </a:lvl1pPr>
          </a:lstStyle>
          <a:p>
            <a:pPr lvl="0"/>
            <a:r>
              <a:rPr lang="en-GB" err="1"/>
              <a:t>Muokkaa</a:t>
            </a:r>
            <a:r>
              <a:rPr lang="en-GB"/>
              <a:t> </a:t>
            </a:r>
            <a:r>
              <a:rPr lang="en-GB" err="1"/>
              <a:t>tekstiä</a:t>
            </a:r>
            <a:r>
              <a:rPr lang="en-GB"/>
              <a:t> </a:t>
            </a:r>
            <a:r>
              <a:rPr lang="en-GB" err="1"/>
              <a:t>napsauttamalla</a:t>
            </a:r>
            <a:endParaRPr lang="en-GB"/>
          </a:p>
          <a:p>
            <a:pPr lvl="1"/>
            <a:r>
              <a:rPr lang="en-GB" err="1"/>
              <a:t>Toinen</a:t>
            </a:r>
            <a:r>
              <a:rPr lang="en-GB"/>
              <a:t> </a:t>
            </a:r>
            <a:r>
              <a:rPr lang="en-GB" err="1"/>
              <a:t>taso</a:t>
            </a:r>
            <a:endParaRPr lang="en-GB"/>
          </a:p>
          <a:p>
            <a:pPr lvl="2"/>
            <a:r>
              <a:rPr lang="en-GB" err="1"/>
              <a:t>Kolmas</a:t>
            </a:r>
            <a:r>
              <a:rPr lang="en-GB"/>
              <a:t> </a:t>
            </a:r>
            <a:r>
              <a:rPr lang="en-GB" err="1"/>
              <a:t>taso</a:t>
            </a:r>
            <a:endParaRPr lang="en-GB"/>
          </a:p>
          <a:p>
            <a:pPr lvl="3"/>
            <a:r>
              <a:rPr lang="en-GB" err="1"/>
              <a:t>Neljäs</a:t>
            </a:r>
            <a:r>
              <a:rPr lang="en-GB"/>
              <a:t> </a:t>
            </a:r>
            <a:r>
              <a:rPr lang="en-GB" err="1"/>
              <a:t>taso</a:t>
            </a:r>
            <a:endParaRPr lang="en-GB"/>
          </a:p>
          <a:p>
            <a:pPr lvl="4"/>
            <a:r>
              <a:rPr lang="en-GB" err="1"/>
              <a:t>Viides</a:t>
            </a:r>
            <a:r>
              <a:rPr lang="en-GB"/>
              <a:t> </a:t>
            </a:r>
            <a:r>
              <a:rPr lang="en-GB" err="1"/>
              <a:t>taso</a:t>
            </a:r>
            <a:endParaRPr/>
          </a:p>
        </p:txBody>
      </p:sp>
      <p:sp>
        <p:nvSpPr>
          <p:cNvPr id="52" name="Title 51">
            <a:extLst>
              <a:ext uri="{FF2B5EF4-FFF2-40B4-BE49-F238E27FC236}">
                <a16:creationId xmlns:a16="http://schemas.microsoft.com/office/drawing/2014/main" id="{CBCF5632-0806-0544-B31B-CECCDE3A48C9}"/>
              </a:ext>
            </a:extLst>
          </p:cNvPr>
          <p:cNvSpPr>
            <a:spLocks noGrp="1"/>
          </p:cNvSpPr>
          <p:nvPr>
            <p:ph type="title" hasCustomPrompt="1"/>
          </p:nvPr>
        </p:nvSpPr>
        <p:spPr/>
        <p:txBody>
          <a:bodyPr/>
          <a:lstStyle/>
          <a:p>
            <a:r>
              <a:rPr lang="en-GB" err="1"/>
              <a:t>Muokkaa</a:t>
            </a:r>
            <a:r>
              <a:rPr lang="en-GB"/>
              <a:t> </a:t>
            </a:r>
            <a:r>
              <a:rPr lang="en-GB" err="1"/>
              <a:t>otsikkoa</a:t>
            </a:r>
            <a:r>
              <a:rPr lang="en-GB"/>
              <a:t> </a:t>
            </a:r>
            <a:r>
              <a:rPr lang="en-GB" err="1"/>
              <a:t>napsauttamalla</a:t>
            </a:r>
            <a:endParaRPr/>
          </a:p>
        </p:txBody>
      </p:sp>
      <p:sp>
        <p:nvSpPr>
          <p:cNvPr id="53" name="Date Placeholder 52">
            <a:extLst>
              <a:ext uri="{FF2B5EF4-FFF2-40B4-BE49-F238E27FC236}">
                <a16:creationId xmlns:a16="http://schemas.microsoft.com/office/drawing/2014/main" id="{94DE0D23-ADB5-BA48-9FF2-F774A3AEFE54}"/>
              </a:ext>
            </a:extLst>
          </p:cNvPr>
          <p:cNvSpPr>
            <a:spLocks noGrp="1"/>
          </p:cNvSpPr>
          <p:nvPr>
            <p:ph type="dt" sz="half" idx="14"/>
          </p:nvPr>
        </p:nvSpPr>
        <p:spPr/>
        <p:txBody>
          <a:bodyPr/>
          <a:lstStyle/>
          <a:p>
            <a:fld id="{783F14C0-A9D7-418A-948E-C39ED9EA099D}" type="datetimeFigureOut">
              <a:rPr lang="fi-FI" smtClean="0"/>
              <a:t>8.4.2025</a:t>
            </a:fld>
            <a:endParaRPr lang="fi-FI"/>
          </a:p>
        </p:txBody>
      </p:sp>
      <p:sp>
        <p:nvSpPr>
          <p:cNvPr id="54" name="Footer Placeholder 53">
            <a:extLst>
              <a:ext uri="{FF2B5EF4-FFF2-40B4-BE49-F238E27FC236}">
                <a16:creationId xmlns:a16="http://schemas.microsoft.com/office/drawing/2014/main" id="{914BB46F-7000-864B-8DC4-5FFDE638B585}"/>
              </a:ext>
            </a:extLst>
          </p:cNvPr>
          <p:cNvSpPr>
            <a:spLocks noGrp="1"/>
          </p:cNvSpPr>
          <p:nvPr>
            <p:ph type="ftr" sz="quarter" idx="15"/>
          </p:nvPr>
        </p:nvSpPr>
        <p:spPr/>
        <p:txBody>
          <a:bodyPr/>
          <a:lstStyle/>
          <a:p>
            <a:endParaRPr lang="fi-FI"/>
          </a:p>
        </p:txBody>
      </p:sp>
      <p:sp>
        <p:nvSpPr>
          <p:cNvPr id="55" name="Slide Number Placeholder 54">
            <a:extLst>
              <a:ext uri="{FF2B5EF4-FFF2-40B4-BE49-F238E27FC236}">
                <a16:creationId xmlns:a16="http://schemas.microsoft.com/office/drawing/2014/main" id="{775929AE-8F94-0E4E-AB78-CFDC9AE2D1BF}"/>
              </a:ext>
            </a:extLst>
          </p:cNvPr>
          <p:cNvSpPr>
            <a:spLocks noGrp="1"/>
          </p:cNvSpPr>
          <p:nvPr>
            <p:ph type="sldNum" sz="quarter" idx="16"/>
          </p:nvPr>
        </p:nvSpPr>
        <p:spPr/>
        <p:txBody>
          <a:bodyPr/>
          <a:lstStyle/>
          <a:p>
            <a:fld id="{75E0E4E8-B9BA-4BCB-8586-EB958968CED4}" type="slidenum">
              <a:rPr lang="fi-FI" smtClean="0"/>
              <a:t>‹#›</a:t>
            </a:fld>
            <a:endParaRPr lang="fi-FI"/>
          </a:p>
        </p:txBody>
      </p:sp>
      <p:pic>
        <p:nvPicPr>
          <p:cNvPr id="9" name="Picture 8">
            <a:extLst>
              <a:ext uri="{FF2B5EF4-FFF2-40B4-BE49-F238E27FC236}">
                <a16:creationId xmlns:a16="http://schemas.microsoft.com/office/drawing/2014/main" id="{9DDCF54C-57C0-4A43-83A4-9F071F1CC651}"/>
              </a:ext>
            </a:extLst>
          </p:cNvPr>
          <p:cNvPicPr>
            <a:picLocks noChangeAspect="1"/>
          </p:cNvPicPr>
          <p:nvPr/>
        </p:nvPicPr>
        <p:blipFill>
          <a:blip r:embed="rId2"/>
          <a:srcRect/>
          <a:stretch/>
        </p:blipFill>
        <p:spPr>
          <a:xfrm>
            <a:off x="5296691" y="6067390"/>
            <a:ext cx="1604273" cy="834221"/>
          </a:xfrm>
          <a:prstGeom prst="rect">
            <a:avLst/>
          </a:prstGeom>
        </p:spPr>
      </p:pic>
    </p:spTree>
    <p:extLst>
      <p:ext uri="{BB962C8B-B14F-4D97-AF65-F5344CB8AC3E}">
        <p14:creationId xmlns:p14="http://schemas.microsoft.com/office/powerpoint/2010/main" val="2451714875"/>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p:cSld name="Turkoosi_sisältö_2">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5AEBEE1F-1E2F-3A4E-9620-32C780C1BD8F}"/>
              </a:ext>
            </a:extLst>
          </p:cNvPr>
          <p:cNvSpPr>
            <a:spLocks noGrp="1"/>
          </p:cNvSpPr>
          <p:nvPr>
            <p:ph idx="1" hasCustomPrompt="1"/>
          </p:nvPr>
        </p:nvSpPr>
        <p:spPr>
          <a:xfrm>
            <a:off x="393812" y="1448474"/>
            <a:ext cx="5618570" cy="4624666"/>
          </a:xfrm>
        </p:spPr>
        <p:txBody>
          <a:bodyPr/>
          <a:lstStyle>
            <a:lvl1pPr>
              <a:defRPr sz="1400"/>
            </a:lvl1pPr>
          </a:lstStyle>
          <a:p>
            <a:pPr lvl="0"/>
            <a:r>
              <a:rPr lang="en-GB" err="1"/>
              <a:t>Muokkaa</a:t>
            </a:r>
            <a:r>
              <a:rPr lang="en-GB"/>
              <a:t> </a:t>
            </a:r>
            <a:r>
              <a:rPr lang="en-GB" err="1"/>
              <a:t>tekstiä</a:t>
            </a:r>
            <a:r>
              <a:rPr lang="en-GB"/>
              <a:t> </a:t>
            </a:r>
            <a:r>
              <a:rPr lang="en-GB" err="1"/>
              <a:t>napsauttamalla</a:t>
            </a:r>
            <a:endParaRPr lang="en-GB"/>
          </a:p>
          <a:p>
            <a:pPr lvl="1"/>
            <a:r>
              <a:rPr lang="en-GB" err="1"/>
              <a:t>Toinen</a:t>
            </a:r>
            <a:r>
              <a:rPr lang="en-GB"/>
              <a:t> </a:t>
            </a:r>
            <a:r>
              <a:rPr lang="en-GB" err="1"/>
              <a:t>taso</a:t>
            </a:r>
            <a:endParaRPr lang="en-GB"/>
          </a:p>
          <a:p>
            <a:pPr lvl="2"/>
            <a:r>
              <a:rPr lang="en-GB" err="1"/>
              <a:t>Kolmas</a:t>
            </a:r>
            <a:r>
              <a:rPr lang="en-GB"/>
              <a:t> </a:t>
            </a:r>
            <a:r>
              <a:rPr lang="en-GB" err="1"/>
              <a:t>taso</a:t>
            </a:r>
            <a:endParaRPr lang="en-GB"/>
          </a:p>
          <a:p>
            <a:pPr lvl="3"/>
            <a:r>
              <a:rPr lang="en-GB" err="1"/>
              <a:t>Neljäs</a:t>
            </a:r>
            <a:r>
              <a:rPr lang="en-GB"/>
              <a:t> </a:t>
            </a:r>
            <a:r>
              <a:rPr lang="en-GB" err="1"/>
              <a:t>taso</a:t>
            </a:r>
            <a:endParaRPr lang="en-GB"/>
          </a:p>
          <a:p>
            <a:pPr lvl="4"/>
            <a:r>
              <a:rPr lang="en-GB" err="1"/>
              <a:t>Viides</a:t>
            </a:r>
            <a:r>
              <a:rPr lang="en-GB"/>
              <a:t> </a:t>
            </a:r>
            <a:r>
              <a:rPr lang="en-GB" err="1"/>
              <a:t>taso</a:t>
            </a:r>
            <a:endParaRPr/>
          </a:p>
        </p:txBody>
      </p:sp>
      <p:sp>
        <p:nvSpPr>
          <p:cNvPr id="42" name="Content Placeholder 41">
            <a:extLst>
              <a:ext uri="{FF2B5EF4-FFF2-40B4-BE49-F238E27FC236}">
                <a16:creationId xmlns:a16="http://schemas.microsoft.com/office/drawing/2014/main" id="{3B8B450B-5933-8147-A11B-7EF8D82DCC96}"/>
              </a:ext>
            </a:extLst>
          </p:cNvPr>
          <p:cNvSpPr>
            <a:spLocks noGrp="1"/>
          </p:cNvSpPr>
          <p:nvPr>
            <p:ph sz="quarter" idx="13" hasCustomPrompt="1"/>
          </p:nvPr>
        </p:nvSpPr>
        <p:spPr>
          <a:xfrm>
            <a:off x="6179506" y="1448474"/>
            <a:ext cx="5618682" cy="4624666"/>
          </a:xfrm>
        </p:spPr>
        <p:txBody>
          <a:bodyPr/>
          <a:lstStyle>
            <a:lvl1pPr>
              <a:defRPr sz="1400"/>
            </a:lvl1pPr>
          </a:lstStyle>
          <a:p>
            <a:pPr lvl="0"/>
            <a:r>
              <a:rPr lang="en-GB" err="1"/>
              <a:t>Muokkaa</a:t>
            </a:r>
            <a:r>
              <a:rPr lang="en-GB"/>
              <a:t> </a:t>
            </a:r>
            <a:r>
              <a:rPr lang="en-GB" err="1"/>
              <a:t>tekstiä</a:t>
            </a:r>
            <a:r>
              <a:rPr lang="en-GB"/>
              <a:t> </a:t>
            </a:r>
            <a:r>
              <a:rPr lang="en-GB" err="1"/>
              <a:t>napsauttamalla</a:t>
            </a:r>
            <a:endParaRPr lang="en-GB"/>
          </a:p>
          <a:p>
            <a:pPr lvl="1"/>
            <a:r>
              <a:rPr lang="en-GB" err="1"/>
              <a:t>Toinen</a:t>
            </a:r>
            <a:r>
              <a:rPr lang="en-GB"/>
              <a:t> </a:t>
            </a:r>
            <a:r>
              <a:rPr lang="en-GB" err="1"/>
              <a:t>taso</a:t>
            </a:r>
            <a:endParaRPr lang="en-GB"/>
          </a:p>
          <a:p>
            <a:pPr lvl="2"/>
            <a:r>
              <a:rPr lang="en-GB" err="1"/>
              <a:t>Kolmas</a:t>
            </a:r>
            <a:r>
              <a:rPr lang="en-GB"/>
              <a:t> </a:t>
            </a:r>
            <a:r>
              <a:rPr lang="en-GB" err="1"/>
              <a:t>taso</a:t>
            </a:r>
            <a:endParaRPr lang="en-GB"/>
          </a:p>
          <a:p>
            <a:pPr lvl="3"/>
            <a:r>
              <a:rPr lang="en-GB" err="1"/>
              <a:t>Neljäs</a:t>
            </a:r>
            <a:r>
              <a:rPr lang="en-GB"/>
              <a:t> </a:t>
            </a:r>
            <a:r>
              <a:rPr lang="en-GB" err="1"/>
              <a:t>taso</a:t>
            </a:r>
            <a:endParaRPr lang="en-GB"/>
          </a:p>
          <a:p>
            <a:pPr lvl="4"/>
            <a:r>
              <a:rPr lang="en-GB" err="1"/>
              <a:t>Viides</a:t>
            </a:r>
            <a:r>
              <a:rPr lang="en-GB"/>
              <a:t> </a:t>
            </a:r>
            <a:r>
              <a:rPr lang="en-GB" err="1"/>
              <a:t>taso</a:t>
            </a:r>
            <a:endParaRPr/>
          </a:p>
        </p:txBody>
      </p:sp>
      <p:sp>
        <p:nvSpPr>
          <p:cNvPr id="52" name="Title 51">
            <a:extLst>
              <a:ext uri="{FF2B5EF4-FFF2-40B4-BE49-F238E27FC236}">
                <a16:creationId xmlns:a16="http://schemas.microsoft.com/office/drawing/2014/main" id="{CBCF5632-0806-0544-B31B-CECCDE3A48C9}"/>
              </a:ext>
            </a:extLst>
          </p:cNvPr>
          <p:cNvSpPr>
            <a:spLocks noGrp="1"/>
          </p:cNvSpPr>
          <p:nvPr>
            <p:ph type="title" hasCustomPrompt="1"/>
          </p:nvPr>
        </p:nvSpPr>
        <p:spPr/>
        <p:txBody>
          <a:bodyPr/>
          <a:lstStyle/>
          <a:p>
            <a:r>
              <a:rPr lang="en-GB" err="1"/>
              <a:t>Muokkaa</a:t>
            </a:r>
            <a:r>
              <a:rPr lang="en-GB"/>
              <a:t> </a:t>
            </a:r>
            <a:r>
              <a:rPr lang="en-GB" err="1"/>
              <a:t>otsikkoa</a:t>
            </a:r>
            <a:r>
              <a:rPr lang="en-GB"/>
              <a:t> </a:t>
            </a:r>
            <a:r>
              <a:rPr lang="en-GB" err="1"/>
              <a:t>napsauttamalla</a:t>
            </a:r>
            <a:endParaRPr/>
          </a:p>
        </p:txBody>
      </p:sp>
      <p:sp>
        <p:nvSpPr>
          <p:cNvPr id="53" name="Date Placeholder 52">
            <a:extLst>
              <a:ext uri="{FF2B5EF4-FFF2-40B4-BE49-F238E27FC236}">
                <a16:creationId xmlns:a16="http://schemas.microsoft.com/office/drawing/2014/main" id="{94DE0D23-ADB5-BA48-9FF2-F774A3AEFE54}"/>
              </a:ext>
            </a:extLst>
          </p:cNvPr>
          <p:cNvSpPr>
            <a:spLocks noGrp="1"/>
          </p:cNvSpPr>
          <p:nvPr>
            <p:ph type="dt" sz="half" idx="14"/>
          </p:nvPr>
        </p:nvSpPr>
        <p:spPr/>
        <p:txBody>
          <a:bodyPr/>
          <a:lstStyle/>
          <a:p>
            <a:fld id="{783F14C0-A9D7-418A-948E-C39ED9EA099D}" type="datetimeFigureOut">
              <a:rPr lang="fi-FI" smtClean="0"/>
              <a:t>8.4.2025</a:t>
            </a:fld>
            <a:endParaRPr lang="fi-FI"/>
          </a:p>
        </p:txBody>
      </p:sp>
      <p:sp>
        <p:nvSpPr>
          <p:cNvPr id="54" name="Footer Placeholder 53">
            <a:extLst>
              <a:ext uri="{FF2B5EF4-FFF2-40B4-BE49-F238E27FC236}">
                <a16:creationId xmlns:a16="http://schemas.microsoft.com/office/drawing/2014/main" id="{914BB46F-7000-864B-8DC4-5FFDE638B585}"/>
              </a:ext>
            </a:extLst>
          </p:cNvPr>
          <p:cNvSpPr>
            <a:spLocks noGrp="1"/>
          </p:cNvSpPr>
          <p:nvPr>
            <p:ph type="ftr" sz="quarter" idx="15"/>
          </p:nvPr>
        </p:nvSpPr>
        <p:spPr/>
        <p:txBody>
          <a:bodyPr/>
          <a:lstStyle/>
          <a:p>
            <a:endParaRPr lang="fi-FI"/>
          </a:p>
        </p:txBody>
      </p:sp>
      <p:sp>
        <p:nvSpPr>
          <p:cNvPr id="55" name="Slide Number Placeholder 54">
            <a:extLst>
              <a:ext uri="{FF2B5EF4-FFF2-40B4-BE49-F238E27FC236}">
                <a16:creationId xmlns:a16="http://schemas.microsoft.com/office/drawing/2014/main" id="{775929AE-8F94-0E4E-AB78-CFDC9AE2D1BF}"/>
              </a:ext>
            </a:extLst>
          </p:cNvPr>
          <p:cNvSpPr>
            <a:spLocks noGrp="1"/>
          </p:cNvSpPr>
          <p:nvPr>
            <p:ph type="sldNum" sz="quarter" idx="16"/>
          </p:nvPr>
        </p:nvSpPr>
        <p:spPr/>
        <p:txBody>
          <a:bodyPr/>
          <a:lstStyle/>
          <a:p>
            <a:fld id="{75E0E4E8-B9BA-4BCB-8586-EB958968CED4}" type="slidenum">
              <a:rPr lang="fi-FI" smtClean="0"/>
              <a:t>‹#›</a:t>
            </a:fld>
            <a:endParaRPr lang="fi-FI"/>
          </a:p>
        </p:txBody>
      </p:sp>
      <p:pic>
        <p:nvPicPr>
          <p:cNvPr id="10" name="Picture 9">
            <a:extLst>
              <a:ext uri="{FF2B5EF4-FFF2-40B4-BE49-F238E27FC236}">
                <a16:creationId xmlns:a16="http://schemas.microsoft.com/office/drawing/2014/main" id="{67FBA538-AFCD-EC41-B482-6C2E3FD4822A}"/>
              </a:ext>
            </a:extLst>
          </p:cNvPr>
          <p:cNvPicPr>
            <a:picLocks noChangeAspect="1"/>
          </p:cNvPicPr>
          <p:nvPr/>
        </p:nvPicPr>
        <p:blipFill>
          <a:blip r:embed="rId2"/>
          <a:srcRect/>
          <a:stretch/>
        </p:blipFill>
        <p:spPr>
          <a:xfrm>
            <a:off x="5296691" y="6067390"/>
            <a:ext cx="1604273" cy="834221"/>
          </a:xfrm>
          <a:prstGeom prst="rect">
            <a:avLst/>
          </a:prstGeom>
        </p:spPr>
      </p:pic>
    </p:spTree>
    <p:extLst>
      <p:ext uri="{BB962C8B-B14F-4D97-AF65-F5344CB8AC3E}">
        <p14:creationId xmlns:p14="http://schemas.microsoft.com/office/powerpoint/2010/main" val="3312407258"/>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p:cSld name="Turkoosi_sisältö_nosto">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5AEBEE1F-1E2F-3A4E-9620-32C780C1BD8F}"/>
              </a:ext>
            </a:extLst>
          </p:cNvPr>
          <p:cNvSpPr>
            <a:spLocks noGrp="1"/>
          </p:cNvSpPr>
          <p:nvPr>
            <p:ph idx="1" hasCustomPrompt="1"/>
          </p:nvPr>
        </p:nvSpPr>
        <p:spPr>
          <a:xfrm>
            <a:off x="393812" y="1448473"/>
            <a:ext cx="6555628" cy="4628645"/>
          </a:xfrm>
        </p:spPr>
        <p:txBody>
          <a:bodyPr>
            <a:noAutofit/>
          </a:bodyPr>
          <a:lstStyle>
            <a:lvl1pPr>
              <a:defRPr sz="1400"/>
            </a:lvl1pPr>
          </a:lstStyle>
          <a:p>
            <a:pPr lvl="0"/>
            <a:r>
              <a:rPr lang="en-GB" err="1"/>
              <a:t>Muokkaa</a:t>
            </a:r>
            <a:r>
              <a:rPr lang="en-GB"/>
              <a:t> </a:t>
            </a:r>
            <a:r>
              <a:rPr lang="en-GB" err="1"/>
              <a:t>tekstiä</a:t>
            </a:r>
            <a:r>
              <a:rPr lang="en-GB"/>
              <a:t> </a:t>
            </a:r>
            <a:r>
              <a:rPr lang="en-GB" err="1"/>
              <a:t>napsauttamalla</a:t>
            </a:r>
            <a:endParaRPr lang="en-GB"/>
          </a:p>
          <a:p>
            <a:pPr lvl="1"/>
            <a:r>
              <a:rPr lang="en-GB" err="1"/>
              <a:t>Toinen</a:t>
            </a:r>
            <a:r>
              <a:rPr lang="en-GB"/>
              <a:t> </a:t>
            </a:r>
            <a:r>
              <a:rPr lang="en-GB" err="1"/>
              <a:t>taso</a:t>
            </a:r>
            <a:endParaRPr lang="en-GB"/>
          </a:p>
          <a:p>
            <a:pPr lvl="2"/>
            <a:r>
              <a:rPr lang="en-GB" err="1"/>
              <a:t>Kolmas</a:t>
            </a:r>
            <a:r>
              <a:rPr lang="en-GB"/>
              <a:t> </a:t>
            </a:r>
            <a:r>
              <a:rPr lang="en-GB" err="1"/>
              <a:t>taso</a:t>
            </a:r>
            <a:endParaRPr lang="en-GB"/>
          </a:p>
          <a:p>
            <a:pPr lvl="3"/>
            <a:r>
              <a:rPr lang="en-GB" err="1"/>
              <a:t>Neljäs</a:t>
            </a:r>
            <a:r>
              <a:rPr lang="en-GB"/>
              <a:t> </a:t>
            </a:r>
            <a:r>
              <a:rPr lang="en-GB" err="1"/>
              <a:t>taso</a:t>
            </a:r>
            <a:endParaRPr lang="en-GB"/>
          </a:p>
          <a:p>
            <a:pPr lvl="4"/>
            <a:r>
              <a:rPr lang="en-GB" err="1"/>
              <a:t>Viides</a:t>
            </a:r>
            <a:r>
              <a:rPr lang="en-GB"/>
              <a:t> </a:t>
            </a:r>
            <a:r>
              <a:rPr lang="en-GB" err="1"/>
              <a:t>taso</a:t>
            </a:r>
            <a:endParaRPr/>
          </a:p>
        </p:txBody>
      </p:sp>
      <p:sp>
        <p:nvSpPr>
          <p:cNvPr id="52" name="Title 51">
            <a:extLst>
              <a:ext uri="{FF2B5EF4-FFF2-40B4-BE49-F238E27FC236}">
                <a16:creationId xmlns:a16="http://schemas.microsoft.com/office/drawing/2014/main" id="{CBCF5632-0806-0544-B31B-CECCDE3A48C9}"/>
              </a:ext>
            </a:extLst>
          </p:cNvPr>
          <p:cNvSpPr>
            <a:spLocks noGrp="1"/>
          </p:cNvSpPr>
          <p:nvPr>
            <p:ph type="title" hasCustomPrompt="1"/>
          </p:nvPr>
        </p:nvSpPr>
        <p:spPr>
          <a:xfrm>
            <a:off x="393813" y="316574"/>
            <a:ext cx="6555628" cy="999405"/>
          </a:xfrm>
        </p:spPr>
        <p:txBody>
          <a:bodyPr>
            <a:noAutofit/>
          </a:bodyPr>
          <a:lstStyle/>
          <a:p>
            <a:r>
              <a:rPr lang="en-GB" err="1"/>
              <a:t>Muokkaa</a:t>
            </a:r>
            <a:r>
              <a:rPr lang="en-GB"/>
              <a:t> </a:t>
            </a:r>
            <a:r>
              <a:rPr lang="en-GB" err="1"/>
              <a:t>otsikkoa</a:t>
            </a:r>
            <a:r>
              <a:rPr lang="en-GB"/>
              <a:t> </a:t>
            </a:r>
            <a:r>
              <a:rPr lang="en-GB" err="1"/>
              <a:t>napsauttamalla</a:t>
            </a:r>
            <a:endParaRPr/>
          </a:p>
        </p:txBody>
      </p:sp>
      <p:sp>
        <p:nvSpPr>
          <p:cNvPr id="53" name="Date Placeholder 52">
            <a:extLst>
              <a:ext uri="{FF2B5EF4-FFF2-40B4-BE49-F238E27FC236}">
                <a16:creationId xmlns:a16="http://schemas.microsoft.com/office/drawing/2014/main" id="{94DE0D23-ADB5-BA48-9FF2-F774A3AEFE54}"/>
              </a:ext>
            </a:extLst>
          </p:cNvPr>
          <p:cNvSpPr>
            <a:spLocks noGrp="1"/>
          </p:cNvSpPr>
          <p:nvPr>
            <p:ph type="dt" sz="half" idx="14"/>
          </p:nvPr>
        </p:nvSpPr>
        <p:spPr/>
        <p:txBody>
          <a:bodyPr/>
          <a:lstStyle/>
          <a:p>
            <a:fld id="{783F14C0-A9D7-418A-948E-C39ED9EA099D}" type="datetimeFigureOut">
              <a:rPr lang="fi-FI" smtClean="0"/>
              <a:t>8.4.2025</a:t>
            </a:fld>
            <a:endParaRPr lang="fi-FI"/>
          </a:p>
        </p:txBody>
      </p:sp>
      <p:sp>
        <p:nvSpPr>
          <p:cNvPr id="55" name="Slide Number Placeholder 54">
            <a:extLst>
              <a:ext uri="{FF2B5EF4-FFF2-40B4-BE49-F238E27FC236}">
                <a16:creationId xmlns:a16="http://schemas.microsoft.com/office/drawing/2014/main" id="{775929AE-8F94-0E4E-AB78-CFDC9AE2D1BF}"/>
              </a:ext>
            </a:extLst>
          </p:cNvPr>
          <p:cNvSpPr>
            <a:spLocks noGrp="1"/>
          </p:cNvSpPr>
          <p:nvPr>
            <p:ph type="sldNum" sz="quarter" idx="16"/>
          </p:nvPr>
        </p:nvSpPr>
        <p:spPr/>
        <p:txBody>
          <a:bodyPr/>
          <a:lstStyle/>
          <a:p>
            <a:fld id="{75E0E4E8-B9BA-4BCB-8586-EB958968CED4}" type="slidenum">
              <a:rPr lang="fi-FI" smtClean="0"/>
              <a:t>‹#›</a:t>
            </a:fld>
            <a:endParaRPr lang="fi-FI"/>
          </a:p>
        </p:txBody>
      </p:sp>
      <p:sp>
        <p:nvSpPr>
          <p:cNvPr id="4" name="Rectangle 3">
            <a:extLst>
              <a:ext uri="{FF2B5EF4-FFF2-40B4-BE49-F238E27FC236}">
                <a16:creationId xmlns:a16="http://schemas.microsoft.com/office/drawing/2014/main" id="{652EE733-F2BA-3D43-AB4D-DD469E774F3B}"/>
              </a:ext>
            </a:extLst>
          </p:cNvPr>
          <p:cNvSpPr/>
          <p:nvPr/>
        </p:nvSpPr>
        <p:spPr>
          <a:xfrm>
            <a:off x="7355656" y="0"/>
            <a:ext cx="4836344" cy="34290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a:p>
        </p:txBody>
      </p:sp>
      <p:sp>
        <p:nvSpPr>
          <p:cNvPr id="14" name="Text Placeholder 13">
            <a:extLst>
              <a:ext uri="{FF2B5EF4-FFF2-40B4-BE49-F238E27FC236}">
                <a16:creationId xmlns:a16="http://schemas.microsoft.com/office/drawing/2014/main" id="{2F5E3B02-943E-3F40-ABA6-3E8742E5D404}"/>
              </a:ext>
            </a:extLst>
          </p:cNvPr>
          <p:cNvSpPr>
            <a:spLocks noGrp="1"/>
          </p:cNvSpPr>
          <p:nvPr>
            <p:ph type="body" sz="quarter" idx="17" hasCustomPrompt="1"/>
          </p:nvPr>
        </p:nvSpPr>
        <p:spPr>
          <a:xfrm>
            <a:off x="7849235" y="441960"/>
            <a:ext cx="3849185" cy="2406054"/>
          </a:xfrm>
        </p:spPr>
        <p:txBody>
          <a:bodyPr anchor="ctr">
            <a:noAutofit/>
          </a:bodyPr>
          <a:lstStyle>
            <a:lvl1pPr marL="0" indent="0" algn="ctr">
              <a:buNone/>
              <a:defRPr sz="2400" b="0" i="1">
                <a:solidFill>
                  <a:schemeClr val="bg1"/>
                </a:solidFill>
                <a:latin typeface="DM Serif Display" pitchFamily="2" charset="0"/>
              </a:defRPr>
            </a:lvl1pPr>
            <a:lvl2pPr marL="457200" indent="0" algn="ctr">
              <a:buNone/>
              <a:defRPr b="1" i="1">
                <a:latin typeface="Times" pitchFamily="2" charset="0"/>
              </a:defRPr>
            </a:lvl2pPr>
            <a:lvl3pPr marL="914400" indent="0" algn="ctr">
              <a:buNone/>
              <a:defRPr b="1" i="1">
                <a:latin typeface="Times" pitchFamily="2" charset="0"/>
              </a:defRPr>
            </a:lvl3pPr>
            <a:lvl4pPr marL="1371600" indent="0" algn="ctr">
              <a:buNone/>
              <a:defRPr b="1" i="1">
                <a:latin typeface="Times" pitchFamily="2" charset="0"/>
              </a:defRPr>
            </a:lvl4pPr>
            <a:lvl5pPr marL="1828800" indent="0" algn="ctr">
              <a:buNone/>
              <a:defRPr b="1" i="1">
                <a:latin typeface="Times" pitchFamily="2" charset="0"/>
              </a:defRPr>
            </a:lvl5pPr>
          </a:lstStyle>
          <a:p>
            <a:pPr lvl="0"/>
            <a:r>
              <a:rPr lang="en-GB" err="1"/>
              <a:t>Muokkaa</a:t>
            </a:r>
            <a:r>
              <a:rPr lang="en-GB"/>
              <a:t> </a:t>
            </a:r>
            <a:r>
              <a:rPr lang="en-GB" err="1"/>
              <a:t>nostotekstiä</a:t>
            </a:r>
            <a:r>
              <a:rPr lang="en-GB"/>
              <a:t> </a:t>
            </a:r>
            <a:r>
              <a:rPr lang="en-GB" err="1"/>
              <a:t>napsauttamalla</a:t>
            </a:r>
            <a:endParaRPr/>
          </a:p>
        </p:txBody>
      </p:sp>
      <p:pic>
        <p:nvPicPr>
          <p:cNvPr id="10" name="Picture 9">
            <a:extLst>
              <a:ext uri="{FF2B5EF4-FFF2-40B4-BE49-F238E27FC236}">
                <a16:creationId xmlns:a16="http://schemas.microsoft.com/office/drawing/2014/main" id="{F2B0B50A-9B83-214A-80D5-EEB085391D19}"/>
              </a:ext>
            </a:extLst>
          </p:cNvPr>
          <p:cNvPicPr>
            <a:picLocks noChangeAspect="1"/>
          </p:cNvPicPr>
          <p:nvPr/>
        </p:nvPicPr>
        <p:blipFill>
          <a:blip r:embed="rId2"/>
          <a:srcRect/>
          <a:stretch/>
        </p:blipFill>
        <p:spPr>
          <a:xfrm>
            <a:off x="5296691" y="6067390"/>
            <a:ext cx="1604273" cy="834221"/>
          </a:xfrm>
          <a:prstGeom prst="rect">
            <a:avLst/>
          </a:prstGeom>
        </p:spPr>
      </p:pic>
      <p:pic>
        <p:nvPicPr>
          <p:cNvPr id="11" name="Picture 10" descr="A close up of a logo&#10;&#10;Description automatically generated">
            <a:extLst>
              <a:ext uri="{FF2B5EF4-FFF2-40B4-BE49-F238E27FC236}">
                <a16:creationId xmlns:a16="http://schemas.microsoft.com/office/drawing/2014/main" id="{27F392C8-FAB5-EC4E-AA5E-56DC40E5BCFE}"/>
              </a:ext>
            </a:extLst>
          </p:cNvPr>
          <p:cNvPicPr>
            <a:picLocks noChangeAspect="1"/>
          </p:cNvPicPr>
          <p:nvPr/>
        </p:nvPicPr>
        <p:blipFill rotWithShape="1">
          <a:blip r:embed="rId3"/>
          <a:srcRect b="31665"/>
          <a:stretch/>
        </p:blipFill>
        <p:spPr>
          <a:xfrm>
            <a:off x="7355656" y="3428999"/>
            <a:ext cx="4836344" cy="3429001"/>
          </a:xfrm>
          <a:prstGeom prst="rect">
            <a:avLst/>
          </a:prstGeom>
        </p:spPr>
      </p:pic>
    </p:spTree>
    <p:extLst>
      <p:ext uri="{BB962C8B-B14F-4D97-AF65-F5344CB8AC3E}">
        <p14:creationId xmlns:p14="http://schemas.microsoft.com/office/powerpoint/2010/main" val="1869523746"/>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secHead" preserve="1">
  <p:cSld name="Turkoosi_väliotsikko">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9344524-5770-F447-BC89-96ACC3A6F6FF}"/>
              </a:ext>
            </a:extLst>
          </p:cNvPr>
          <p:cNvSpPr>
            <a:spLocks noGrp="1"/>
          </p:cNvSpPr>
          <p:nvPr>
            <p:ph type="title" hasCustomPrompt="1"/>
          </p:nvPr>
        </p:nvSpPr>
        <p:spPr>
          <a:xfrm>
            <a:off x="5486400" y="1441983"/>
            <a:ext cx="5996197" cy="2091124"/>
          </a:xfrm>
        </p:spPr>
        <p:txBody>
          <a:bodyPr anchor="b">
            <a:noAutofit/>
          </a:bodyPr>
          <a:lstStyle>
            <a:lvl1pPr algn="l">
              <a:defRPr sz="4400">
                <a:solidFill>
                  <a:schemeClr val="tx1"/>
                </a:solidFill>
              </a:defRPr>
            </a:lvl1pPr>
          </a:lstStyle>
          <a:p>
            <a:r>
              <a:rPr lang="en-GB" err="1"/>
              <a:t>Muokkaa</a:t>
            </a:r>
            <a:r>
              <a:rPr lang="en-GB"/>
              <a:t> </a:t>
            </a:r>
            <a:r>
              <a:rPr lang="en-GB" err="1"/>
              <a:t>väliotsikkoa</a:t>
            </a:r>
            <a:r>
              <a:rPr lang="en-GB"/>
              <a:t> </a:t>
            </a:r>
            <a:r>
              <a:rPr lang="en-GB" err="1"/>
              <a:t>napsauttamalla</a:t>
            </a:r>
            <a:endParaRPr/>
          </a:p>
        </p:txBody>
      </p:sp>
      <p:sp>
        <p:nvSpPr>
          <p:cNvPr id="3" name="Text Placeholder 2">
            <a:extLst>
              <a:ext uri="{FF2B5EF4-FFF2-40B4-BE49-F238E27FC236}">
                <a16:creationId xmlns:a16="http://schemas.microsoft.com/office/drawing/2014/main" id="{E391E1F3-B01E-DB44-902B-90E1C30206AC}"/>
              </a:ext>
            </a:extLst>
          </p:cNvPr>
          <p:cNvSpPr>
            <a:spLocks noGrp="1"/>
          </p:cNvSpPr>
          <p:nvPr>
            <p:ph type="body" idx="1" hasCustomPrompt="1"/>
          </p:nvPr>
        </p:nvSpPr>
        <p:spPr>
          <a:xfrm>
            <a:off x="5486400" y="3560095"/>
            <a:ext cx="5996197" cy="1500187"/>
          </a:xfrm>
        </p:spPr>
        <p:txBody>
          <a:bodyPr>
            <a:noAutofit/>
          </a:bodyPr>
          <a:lstStyle>
            <a:lvl1pPr marL="0" indent="0" algn="l">
              <a:buNone/>
              <a:defRPr sz="1600">
                <a:solidFill>
                  <a:schemeClr val="tx1"/>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GB" err="1"/>
              <a:t>Muokkaa</a:t>
            </a:r>
            <a:r>
              <a:rPr lang="en-GB"/>
              <a:t> </a:t>
            </a:r>
            <a:r>
              <a:rPr lang="en-GB" err="1"/>
              <a:t>alaotsikkoa</a:t>
            </a:r>
            <a:r>
              <a:rPr lang="en-GB"/>
              <a:t> </a:t>
            </a:r>
            <a:r>
              <a:rPr lang="en-GB" err="1"/>
              <a:t>napsauttamalla</a:t>
            </a:r>
            <a:endParaRPr lang="en-GB"/>
          </a:p>
        </p:txBody>
      </p:sp>
      <p:sp>
        <p:nvSpPr>
          <p:cNvPr id="16" name="Footer Placeholder 15">
            <a:extLst>
              <a:ext uri="{FF2B5EF4-FFF2-40B4-BE49-F238E27FC236}">
                <a16:creationId xmlns:a16="http://schemas.microsoft.com/office/drawing/2014/main" id="{067E774B-F78C-344F-BA1D-865C987F0D68}"/>
              </a:ext>
            </a:extLst>
          </p:cNvPr>
          <p:cNvSpPr>
            <a:spLocks noGrp="1"/>
          </p:cNvSpPr>
          <p:nvPr>
            <p:ph type="ftr" sz="quarter" idx="11"/>
          </p:nvPr>
        </p:nvSpPr>
        <p:spPr/>
        <p:txBody>
          <a:bodyPr/>
          <a:lstStyle/>
          <a:p>
            <a:endParaRPr lang="fi-FI"/>
          </a:p>
        </p:txBody>
      </p:sp>
      <p:pic>
        <p:nvPicPr>
          <p:cNvPr id="9" name="Picture 8">
            <a:extLst>
              <a:ext uri="{FF2B5EF4-FFF2-40B4-BE49-F238E27FC236}">
                <a16:creationId xmlns:a16="http://schemas.microsoft.com/office/drawing/2014/main" id="{06EC8994-CAF8-3E43-AD74-8F870AA970E7}"/>
              </a:ext>
            </a:extLst>
          </p:cNvPr>
          <p:cNvPicPr>
            <a:picLocks noChangeAspect="1"/>
          </p:cNvPicPr>
          <p:nvPr/>
        </p:nvPicPr>
        <p:blipFill>
          <a:blip r:embed="rId2"/>
          <a:srcRect/>
          <a:stretch/>
        </p:blipFill>
        <p:spPr>
          <a:xfrm>
            <a:off x="5296691" y="6067390"/>
            <a:ext cx="1604273" cy="834221"/>
          </a:xfrm>
          <a:prstGeom prst="rect">
            <a:avLst/>
          </a:prstGeom>
        </p:spPr>
      </p:pic>
      <p:pic>
        <p:nvPicPr>
          <p:cNvPr id="5" name="Picture 4" descr="A close up of a logo&#10;&#10;Description automatically generated">
            <a:extLst>
              <a:ext uri="{FF2B5EF4-FFF2-40B4-BE49-F238E27FC236}">
                <a16:creationId xmlns:a16="http://schemas.microsoft.com/office/drawing/2014/main" id="{BD104FB7-B8F9-984F-A0CE-F253FE57AD4D}"/>
              </a:ext>
            </a:extLst>
          </p:cNvPr>
          <p:cNvPicPr>
            <a:picLocks noChangeAspect="1"/>
          </p:cNvPicPr>
          <p:nvPr/>
        </p:nvPicPr>
        <p:blipFill>
          <a:blip r:embed="rId3"/>
          <a:stretch>
            <a:fillRect/>
          </a:stretch>
        </p:blipFill>
        <p:spPr>
          <a:xfrm>
            <a:off x="0" y="-2"/>
            <a:ext cx="4908108" cy="5092371"/>
          </a:xfrm>
          <a:prstGeom prst="rect">
            <a:avLst/>
          </a:prstGeom>
        </p:spPr>
      </p:pic>
      <p:pic>
        <p:nvPicPr>
          <p:cNvPr id="10" name="Picture 9" descr="A close up of a logo&#10;&#10;Description automatically generated">
            <a:extLst>
              <a:ext uri="{FF2B5EF4-FFF2-40B4-BE49-F238E27FC236}">
                <a16:creationId xmlns:a16="http://schemas.microsoft.com/office/drawing/2014/main" id="{CD998FDB-ACE8-EE43-9299-19BAAA8646B0}"/>
              </a:ext>
            </a:extLst>
          </p:cNvPr>
          <p:cNvPicPr>
            <a:picLocks noChangeAspect="1"/>
          </p:cNvPicPr>
          <p:nvPr/>
        </p:nvPicPr>
        <p:blipFill rotWithShape="1">
          <a:blip r:embed="rId3"/>
          <a:srcRect b="65327"/>
          <a:stretch/>
        </p:blipFill>
        <p:spPr>
          <a:xfrm>
            <a:off x="0" y="5092370"/>
            <a:ext cx="4908108" cy="1765630"/>
          </a:xfrm>
          <a:prstGeom prst="rect">
            <a:avLst/>
          </a:prstGeom>
        </p:spPr>
      </p:pic>
    </p:spTree>
    <p:extLst>
      <p:ext uri="{BB962C8B-B14F-4D97-AF65-F5344CB8AC3E}">
        <p14:creationId xmlns:p14="http://schemas.microsoft.com/office/powerpoint/2010/main" val="1542837579"/>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obj">
  <p:cSld name="Otsikko ja sisältö">
    <p:spTree>
      <p:nvGrpSpPr>
        <p:cNvPr id="1" name=""/>
        <p:cNvGrpSpPr/>
        <p:nvPr/>
      </p:nvGrpSpPr>
      <p:grpSpPr>
        <a:xfrm>
          <a:off x="0" y="0"/>
          <a:ext cx="0" cy="0"/>
          <a:chOff x="0" y="0"/>
          <a:chExt cx="0" cy="0"/>
        </a:xfrm>
      </p:grpSpPr>
      <p:sp>
        <p:nvSpPr>
          <p:cNvPr id="2" name="Otsikko 1"/>
          <p:cNvSpPr>
            <a:spLocks noGrp="1"/>
          </p:cNvSpPr>
          <p:nvPr>
            <p:ph type="title"/>
          </p:nvPr>
        </p:nvSpPr>
        <p:spPr/>
        <p:txBody>
          <a:bodyPr/>
          <a:lstStyle/>
          <a:p>
            <a:r>
              <a:rPr lang="fi-FI"/>
              <a:t>Muokkaa perustyyl. napsautt.</a:t>
            </a:r>
          </a:p>
        </p:txBody>
      </p:sp>
      <p:sp>
        <p:nvSpPr>
          <p:cNvPr id="3" name="Sisällön paikkamerkki 2"/>
          <p:cNvSpPr>
            <a:spLocks noGrp="1"/>
          </p:cNvSpPr>
          <p:nvPr>
            <p:ph idx="1"/>
          </p:nvPr>
        </p:nvSpPr>
        <p:spPr/>
        <p:txBody>
          <a:bodyPr/>
          <a:lstStyle/>
          <a:p>
            <a:pPr lvl="0"/>
            <a:r>
              <a:rPr lang="fi-FI"/>
              <a:t>Muokkaa tekstin perustyylejä napsauttamalla</a:t>
            </a:r>
          </a:p>
          <a:p>
            <a:pPr lvl="1"/>
            <a:r>
              <a:rPr lang="fi-FI"/>
              <a:t>toinen taso</a:t>
            </a:r>
          </a:p>
          <a:p>
            <a:pPr lvl="2"/>
            <a:r>
              <a:rPr lang="fi-FI"/>
              <a:t>kolmas taso</a:t>
            </a:r>
          </a:p>
          <a:p>
            <a:pPr lvl="3"/>
            <a:r>
              <a:rPr lang="fi-FI"/>
              <a:t>neljäs taso</a:t>
            </a:r>
          </a:p>
          <a:p>
            <a:pPr lvl="4"/>
            <a:r>
              <a:rPr lang="fi-FI"/>
              <a:t>viides taso</a:t>
            </a:r>
          </a:p>
        </p:txBody>
      </p:sp>
      <p:sp>
        <p:nvSpPr>
          <p:cNvPr id="4" name="Rectangle 4">
            <a:extLst>
              <a:ext uri="{FF2B5EF4-FFF2-40B4-BE49-F238E27FC236}">
                <a16:creationId xmlns:a16="http://schemas.microsoft.com/office/drawing/2014/main" id="{63A1825C-C335-4D26-B1F9-73E5481CE3F0}"/>
              </a:ext>
            </a:extLst>
          </p:cNvPr>
          <p:cNvSpPr>
            <a:spLocks noGrp="1" noChangeArrowheads="1"/>
          </p:cNvSpPr>
          <p:nvPr>
            <p:ph type="dt" sz="half" idx="10"/>
          </p:nvPr>
        </p:nvSpPr>
        <p:spPr>
          <a:ln/>
        </p:spPr>
        <p:txBody>
          <a:bodyPr/>
          <a:lstStyle>
            <a:lvl1pPr>
              <a:defRPr/>
            </a:lvl1pPr>
          </a:lstStyle>
          <a:p>
            <a:pPr>
              <a:defRPr/>
            </a:pPr>
            <a:endParaRPr lang="fi-FI"/>
          </a:p>
        </p:txBody>
      </p:sp>
      <p:sp>
        <p:nvSpPr>
          <p:cNvPr id="5" name="Rectangle 5">
            <a:extLst>
              <a:ext uri="{FF2B5EF4-FFF2-40B4-BE49-F238E27FC236}">
                <a16:creationId xmlns:a16="http://schemas.microsoft.com/office/drawing/2014/main" id="{CB9C9503-EAD3-4F9B-BB3B-27AB708C2459}"/>
              </a:ext>
            </a:extLst>
          </p:cNvPr>
          <p:cNvSpPr>
            <a:spLocks noGrp="1" noChangeArrowheads="1"/>
          </p:cNvSpPr>
          <p:nvPr>
            <p:ph type="ftr" sz="quarter" idx="11"/>
          </p:nvPr>
        </p:nvSpPr>
        <p:spPr>
          <a:ln/>
        </p:spPr>
        <p:txBody>
          <a:bodyPr/>
          <a:lstStyle>
            <a:lvl1pPr>
              <a:defRPr/>
            </a:lvl1pPr>
          </a:lstStyle>
          <a:p>
            <a:pPr>
              <a:defRPr/>
            </a:pPr>
            <a:endParaRPr lang="fi-FI"/>
          </a:p>
        </p:txBody>
      </p:sp>
      <p:sp>
        <p:nvSpPr>
          <p:cNvPr id="6" name="Rectangle 6">
            <a:extLst>
              <a:ext uri="{FF2B5EF4-FFF2-40B4-BE49-F238E27FC236}">
                <a16:creationId xmlns:a16="http://schemas.microsoft.com/office/drawing/2014/main" id="{64A2492E-7D8F-44EF-A669-E0E3C9B1F54E}"/>
              </a:ext>
            </a:extLst>
          </p:cNvPr>
          <p:cNvSpPr>
            <a:spLocks noGrp="1" noChangeArrowheads="1"/>
          </p:cNvSpPr>
          <p:nvPr>
            <p:ph type="sldNum" sz="quarter" idx="12"/>
          </p:nvPr>
        </p:nvSpPr>
        <p:spPr>
          <a:ln/>
        </p:spPr>
        <p:txBody>
          <a:bodyPr/>
          <a:lstStyle>
            <a:lvl1pPr>
              <a:defRPr/>
            </a:lvl1pPr>
          </a:lstStyle>
          <a:p>
            <a:pPr>
              <a:defRPr/>
            </a:pPr>
            <a:fld id="{69D965D5-2786-4BCF-ABFF-91F8F78CD3F2}" type="slidenum">
              <a:rPr lang="fi-FI" altLang="fi-FI"/>
              <a:pPr>
                <a:defRPr/>
              </a:pPr>
              <a:t>‹#›</a:t>
            </a:fld>
            <a:endParaRPr lang="fi-FI" altLang="fi-FI"/>
          </a:p>
        </p:txBody>
      </p:sp>
    </p:spTree>
    <p:extLst>
      <p:ext uri="{BB962C8B-B14F-4D97-AF65-F5344CB8AC3E}">
        <p14:creationId xmlns:p14="http://schemas.microsoft.com/office/powerpoint/2010/main" val="1792871319"/>
      </p:ext>
    </p:extLst>
  </p:cSld>
  <p:clrMapOvr>
    <a:masterClrMapping/>
  </p:clrMapOvr>
  <p:transition advClick="0" advTm="12000"/>
</p:sldLayout>
</file>

<file path=ppt/slideLayouts/slideLayout7.xml><?xml version="1.0" encoding="utf-8"?>
<p:sldLayout xmlns:a="http://schemas.openxmlformats.org/drawingml/2006/main" xmlns:r="http://schemas.openxmlformats.org/officeDocument/2006/relationships" xmlns:p="http://schemas.openxmlformats.org/presentationml/2006/main" type="title" preserve="1">
  <p:cSld name="Keltainen_otsikko">
    <p:spTree>
      <p:nvGrpSpPr>
        <p:cNvPr id="1" name=""/>
        <p:cNvGrpSpPr/>
        <p:nvPr/>
      </p:nvGrpSpPr>
      <p:grpSpPr>
        <a:xfrm>
          <a:off x="0" y="0"/>
          <a:ext cx="0" cy="0"/>
          <a:chOff x="0" y="0"/>
          <a:chExt cx="0" cy="0"/>
        </a:xfrm>
      </p:grpSpPr>
      <p:pic>
        <p:nvPicPr>
          <p:cNvPr id="14" name="Picture 13" descr="A close up of a logo&#10;&#10;Description automatically generated">
            <a:extLst>
              <a:ext uri="{FF2B5EF4-FFF2-40B4-BE49-F238E27FC236}">
                <a16:creationId xmlns:a16="http://schemas.microsoft.com/office/drawing/2014/main" id="{AE87A436-E0CB-A645-B68A-80CBB38F9FF7}"/>
              </a:ext>
            </a:extLst>
          </p:cNvPr>
          <p:cNvPicPr>
            <a:picLocks noChangeAspect="1"/>
          </p:cNvPicPr>
          <p:nvPr userDrawn="1"/>
        </p:nvPicPr>
        <p:blipFill rotWithShape="1">
          <a:blip r:embed="rId2"/>
          <a:srcRect r="5969" b="27580"/>
          <a:stretch/>
        </p:blipFill>
        <p:spPr>
          <a:xfrm>
            <a:off x="7353619" y="3425802"/>
            <a:ext cx="4838381" cy="3432198"/>
          </a:xfrm>
          <a:prstGeom prst="rect">
            <a:avLst/>
          </a:prstGeom>
        </p:spPr>
      </p:pic>
      <p:sp>
        <p:nvSpPr>
          <p:cNvPr id="4" name="Rectangle 3">
            <a:extLst>
              <a:ext uri="{FF2B5EF4-FFF2-40B4-BE49-F238E27FC236}">
                <a16:creationId xmlns:a16="http://schemas.microsoft.com/office/drawing/2014/main" id="{621D731D-B1B7-0647-A07D-F1ACED79F078}"/>
              </a:ext>
            </a:extLst>
          </p:cNvPr>
          <p:cNvSpPr/>
          <p:nvPr userDrawn="1"/>
        </p:nvSpPr>
        <p:spPr>
          <a:xfrm>
            <a:off x="-1" y="0"/>
            <a:ext cx="7355657" cy="6858000"/>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a:p>
        </p:txBody>
      </p:sp>
      <p:sp>
        <p:nvSpPr>
          <p:cNvPr id="2" name="Title 1">
            <a:extLst>
              <a:ext uri="{FF2B5EF4-FFF2-40B4-BE49-F238E27FC236}">
                <a16:creationId xmlns:a16="http://schemas.microsoft.com/office/drawing/2014/main" id="{2247F1ED-20C4-814F-A517-F0072FAE18F8}"/>
              </a:ext>
            </a:extLst>
          </p:cNvPr>
          <p:cNvSpPr>
            <a:spLocks noGrp="1"/>
          </p:cNvSpPr>
          <p:nvPr>
            <p:ph type="ctrTitle" hasCustomPrompt="1"/>
          </p:nvPr>
        </p:nvSpPr>
        <p:spPr>
          <a:xfrm>
            <a:off x="629964" y="1524499"/>
            <a:ext cx="6167076" cy="2387600"/>
          </a:xfrm>
        </p:spPr>
        <p:txBody>
          <a:bodyPr anchor="b">
            <a:normAutofit/>
          </a:bodyPr>
          <a:lstStyle>
            <a:lvl1pPr algn="l">
              <a:defRPr sz="5400">
                <a:solidFill>
                  <a:schemeClr val="tx1"/>
                </a:solidFill>
              </a:defRPr>
            </a:lvl1pPr>
          </a:lstStyle>
          <a:p>
            <a:r>
              <a:rPr lang="en-GB" err="1"/>
              <a:t>Muokkaa</a:t>
            </a:r>
            <a:r>
              <a:rPr lang="en-GB"/>
              <a:t> </a:t>
            </a:r>
            <a:r>
              <a:rPr lang="en-GB" err="1"/>
              <a:t>otsikkoa</a:t>
            </a:r>
            <a:r>
              <a:rPr lang="en-GB"/>
              <a:t> </a:t>
            </a:r>
            <a:r>
              <a:rPr lang="en-GB" err="1"/>
              <a:t>napsauttamalla</a:t>
            </a:r>
            <a:endParaRPr/>
          </a:p>
        </p:txBody>
      </p:sp>
      <p:sp>
        <p:nvSpPr>
          <p:cNvPr id="3" name="Subtitle 2">
            <a:extLst>
              <a:ext uri="{FF2B5EF4-FFF2-40B4-BE49-F238E27FC236}">
                <a16:creationId xmlns:a16="http://schemas.microsoft.com/office/drawing/2014/main" id="{9B7573F6-1EDF-BF42-A32D-9C9987A7258C}"/>
              </a:ext>
            </a:extLst>
          </p:cNvPr>
          <p:cNvSpPr>
            <a:spLocks noGrp="1"/>
          </p:cNvSpPr>
          <p:nvPr>
            <p:ph type="subTitle" idx="1" hasCustomPrompt="1"/>
          </p:nvPr>
        </p:nvSpPr>
        <p:spPr>
          <a:xfrm>
            <a:off x="629964" y="4004174"/>
            <a:ext cx="6167076" cy="1655762"/>
          </a:xfrm>
        </p:spPr>
        <p:txBody>
          <a:bodyPr>
            <a:noAutofit/>
          </a:bodyPr>
          <a:lstStyle>
            <a:lvl1pPr marL="0" indent="0" algn="l">
              <a:buNone/>
              <a:defRPr sz="1800">
                <a:solidFill>
                  <a:schemeClr val="tx1"/>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GB" err="1"/>
              <a:t>Muokkaa</a:t>
            </a:r>
            <a:r>
              <a:rPr lang="en-GB"/>
              <a:t> </a:t>
            </a:r>
            <a:r>
              <a:rPr lang="en-GB" err="1"/>
              <a:t>alaotsikkoa</a:t>
            </a:r>
            <a:r>
              <a:rPr lang="en-GB"/>
              <a:t> </a:t>
            </a:r>
            <a:r>
              <a:rPr lang="en-GB" err="1"/>
              <a:t>napsauttamalla</a:t>
            </a:r>
            <a:endParaRPr/>
          </a:p>
        </p:txBody>
      </p:sp>
      <p:sp>
        <p:nvSpPr>
          <p:cNvPr id="10" name="Date Placeholder 9">
            <a:extLst>
              <a:ext uri="{FF2B5EF4-FFF2-40B4-BE49-F238E27FC236}">
                <a16:creationId xmlns:a16="http://schemas.microsoft.com/office/drawing/2014/main" id="{E52366C2-7F9D-1743-9FD4-2C8A477E50DA}"/>
              </a:ext>
            </a:extLst>
          </p:cNvPr>
          <p:cNvSpPr>
            <a:spLocks noGrp="1"/>
          </p:cNvSpPr>
          <p:nvPr>
            <p:ph type="dt" sz="half" idx="10"/>
          </p:nvPr>
        </p:nvSpPr>
        <p:spPr/>
        <p:txBody>
          <a:bodyPr/>
          <a:lstStyle>
            <a:lvl1pPr>
              <a:defRPr>
                <a:solidFill>
                  <a:schemeClr val="tx1"/>
                </a:solidFill>
              </a:defRPr>
            </a:lvl1pPr>
          </a:lstStyle>
          <a:p>
            <a:fld id="{D43F925A-A0DC-A740-B2DA-F22FF766E22E}" type="datetime1">
              <a:rPr lang="fi-FI" smtClean="0"/>
              <a:t>8.4.2025</a:t>
            </a:fld>
            <a:endParaRPr lang="fi-FI"/>
          </a:p>
        </p:txBody>
      </p:sp>
      <p:sp>
        <p:nvSpPr>
          <p:cNvPr id="11" name="Footer Placeholder 10">
            <a:extLst>
              <a:ext uri="{FF2B5EF4-FFF2-40B4-BE49-F238E27FC236}">
                <a16:creationId xmlns:a16="http://schemas.microsoft.com/office/drawing/2014/main" id="{E4FD9320-FF74-0045-87C2-566C689953A8}"/>
              </a:ext>
            </a:extLst>
          </p:cNvPr>
          <p:cNvSpPr>
            <a:spLocks noGrp="1"/>
          </p:cNvSpPr>
          <p:nvPr>
            <p:ph type="ftr" sz="quarter" idx="11"/>
          </p:nvPr>
        </p:nvSpPr>
        <p:spPr>
          <a:xfrm>
            <a:off x="3617004" y="6330995"/>
            <a:ext cx="3350103" cy="242838"/>
          </a:xfrm>
        </p:spPr>
        <p:txBody>
          <a:bodyPr/>
          <a:lstStyle>
            <a:lvl1pPr>
              <a:defRPr>
                <a:solidFill>
                  <a:schemeClr val="tx1"/>
                </a:solidFill>
              </a:defRPr>
            </a:lvl1pPr>
          </a:lstStyle>
          <a:p>
            <a:r>
              <a:rPr lang="fi-FI"/>
              <a:t>Esityksen nimen voi laittaa tänne</a:t>
            </a:r>
          </a:p>
        </p:txBody>
      </p:sp>
      <p:sp>
        <p:nvSpPr>
          <p:cNvPr id="12" name="Slide Number Placeholder 11">
            <a:extLst>
              <a:ext uri="{FF2B5EF4-FFF2-40B4-BE49-F238E27FC236}">
                <a16:creationId xmlns:a16="http://schemas.microsoft.com/office/drawing/2014/main" id="{66301D08-CA36-734A-B756-A2FDB7229C91}"/>
              </a:ext>
            </a:extLst>
          </p:cNvPr>
          <p:cNvSpPr>
            <a:spLocks noGrp="1"/>
          </p:cNvSpPr>
          <p:nvPr>
            <p:ph type="sldNum" sz="quarter" idx="12"/>
          </p:nvPr>
        </p:nvSpPr>
        <p:spPr/>
        <p:txBody>
          <a:bodyPr/>
          <a:lstStyle>
            <a:lvl1pPr>
              <a:defRPr>
                <a:solidFill>
                  <a:schemeClr val="tx1"/>
                </a:solidFill>
              </a:defRPr>
            </a:lvl1pPr>
          </a:lstStyle>
          <a:p>
            <a:fld id="{1578E46A-2119-334F-A42A-D6938F0C7581}" type="slidenum">
              <a:rPr lang="fi-FI" smtClean="0"/>
              <a:pPr/>
              <a:t>‹#›</a:t>
            </a:fld>
            <a:endParaRPr lang="fi-FI"/>
          </a:p>
        </p:txBody>
      </p:sp>
      <p:pic>
        <p:nvPicPr>
          <p:cNvPr id="13" name="Picture 12">
            <a:extLst>
              <a:ext uri="{FF2B5EF4-FFF2-40B4-BE49-F238E27FC236}">
                <a16:creationId xmlns:a16="http://schemas.microsoft.com/office/drawing/2014/main" id="{3879C2F4-0A8F-144B-971F-150BE7D1A540}"/>
              </a:ext>
            </a:extLst>
          </p:cNvPr>
          <p:cNvPicPr>
            <a:picLocks noChangeAspect="1"/>
          </p:cNvPicPr>
          <p:nvPr userDrawn="1"/>
        </p:nvPicPr>
        <p:blipFill>
          <a:blip r:embed="rId3"/>
          <a:stretch>
            <a:fillRect/>
          </a:stretch>
        </p:blipFill>
        <p:spPr>
          <a:xfrm>
            <a:off x="8343818" y="765313"/>
            <a:ext cx="2827765" cy="1890657"/>
          </a:xfrm>
          <a:prstGeom prst="rect">
            <a:avLst/>
          </a:prstGeom>
        </p:spPr>
      </p:pic>
    </p:spTree>
    <p:extLst>
      <p:ext uri="{BB962C8B-B14F-4D97-AF65-F5344CB8AC3E}">
        <p14:creationId xmlns:p14="http://schemas.microsoft.com/office/powerpoint/2010/main" val="948645471"/>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userDrawn="1">
  <p:cSld name="Keltainen_sisältö_1">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5AEBEE1F-1E2F-3A4E-9620-32C780C1BD8F}"/>
              </a:ext>
            </a:extLst>
          </p:cNvPr>
          <p:cNvSpPr>
            <a:spLocks noGrp="1"/>
          </p:cNvSpPr>
          <p:nvPr>
            <p:ph idx="1" hasCustomPrompt="1"/>
          </p:nvPr>
        </p:nvSpPr>
        <p:spPr>
          <a:xfrm>
            <a:off x="393812" y="1448474"/>
            <a:ext cx="11404375" cy="4624666"/>
          </a:xfrm>
        </p:spPr>
        <p:txBody>
          <a:bodyPr>
            <a:noAutofit/>
          </a:bodyPr>
          <a:lstStyle>
            <a:lvl1pPr>
              <a:defRPr sz="1400"/>
            </a:lvl1pPr>
          </a:lstStyle>
          <a:p>
            <a:pPr lvl="0"/>
            <a:r>
              <a:rPr lang="en-GB" err="1"/>
              <a:t>Muokkaa</a:t>
            </a:r>
            <a:r>
              <a:rPr lang="en-GB"/>
              <a:t> </a:t>
            </a:r>
            <a:r>
              <a:rPr lang="en-GB" err="1"/>
              <a:t>tekstiä</a:t>
            </a:r>
            <a:r>
              <a:rPr lang="en-GB"/>
              <a:t> </a:t>
            </a:r>
            <a:r>
              <a:rPr lang="en-GB" err="1"/>
              <a:t>napsauttamalla</a:t>
            </a:r>
            <a:endParaRPr lang="en-GB"/>
          </a:p>
          <a:p>
            <a:pPr lvl="1"/>
            <a:r>
              <a:rPr lang="en-GB" err="1"/>
              <a:t>Toinen</a:t>
            </a:r>
            <a:r>
              <a:rPr lang="en-GB"/>
              <a:t> </a:t>
            </a:r>
            <a:r>
              <a:rPr lang="en-GB" err="1"/>
              <a:t>taso</a:t>
            </a:r>
            <a:endParaRPr lang="en-GB"/>
          </a:p>
          <a:p>
            <a:pPr lvl="2"/>
            <a:r>
              <a:rPr lang="en-GB" err="1"/>
              <a:t>Kolmas</a:t>
            </a:r>
            <a:r>
              <a:rPr lang="en-GB"/>
              <a:t> </a:t>
            </a:r>
            <a:r>
              <a:rPr lang="en-GB" err="1"/>
              <a:t>taso</a:t>
            </a:r>
            <a:endParaRPr lang="en-GB"/>
          </a:p>
          <a:p>
            <a:pPr lvl="3"/>
            <a:r>
              <a:rPr lang="en-GB" err="1"/>
              <a:t>Neljäs</a:t>
            </a:r>
            <a:r>
              <a:rPr lang="en-GB"/>
              <a:t> </a:t>
            </a:r>
            <a:r>
              <a:rPr lang="en-GB" err="1"/>
              <a:t>taso</a:t>
            </a:r>
            <a:endParaRPr lang="en-GB"/>
          </a:p>
          <a:p>
            <a:pPr lvl="4"/>
            <a:r>
              <a:rPr lang="en-GB" err="1"/>
              <a:t>Viides</a:t>
            </a:r>
            <a:r>
              <a:rPr lang="en-GB"/>
              <a:t> </a:t>
            </a:r>
            <a:r>
              <a:rPr lang="en-GB" err="1"/>
              <a:t>taso</a:t>
            </a:r>
            <a:endParaRPr/>
          </a:p>
        </p:txBody>
      </p:sp>
      <p:sp>
        <p:nvSpPr>
          <p:cNvPr id="52" name="Title 51">
            <a:extLst>
              <a:ext uri="{FF2B5EF4-FFF2-40B4-BE49-F238E27FC236}">
                <a16:creationId xmlns:a16="http://schemas.microsoft.com/office/drawing/2014/main" id="{CBCF5632-0806-0544-B31B-CECCDE3A48C9}"/>
              </a:ext>
            </a:extLst>
          </p:cNvPr>
          <p:cNvSpPr>
            <a:spLocks noGrp="1"/>
          </p:cNvSpPr>
          <p:nvPr>
            <p:ph type="title" hasCustomPrompt="1"/>
          </p:nvPr>
        </p:nvSpPr>
        <p:spPr/>
        <p:txBody>
          <a:bodyPr>
            <a:noAutofit/>
          </a:bodyPr>
          <a:lstStyle/>
          <a:p>
            <a:r>
              <a:rPr lang="en-GB" err="1"/>
              <a:t>Muokkaa</a:t>
            </a:r>
            <a:r>
              <a:rPr lang="en-GB"/>
              <a:t> </a:t>
            </a:r>
            <a:r>
              <a:rPr lang="en-GB" err="1"/>
              <a:t>otsikkoa</a:t>
            </a:r>
            <a:r>
              <a:rPr lang="en-GB"/>
              <a:t> </a:t>
            </a:r>
            <a:r>
              <a:rPr lang="en-GB" err="1"/>
              <a:t>napsauttamalla</a:t>
            </a:r>
            <a:endParaRPr/>
          </a:p>
        </p:txBody>
      </p:sp>
      <p:sp>
        <p:nvSpPr>
          <p:cNvPr id="53" name="Date Placeholder 52">
            <a:extLst>
              <a:ext uri="{FF2B5EF4-FFF2-40B4-BE49-F238E27FC236}">
                <a16:creationId xmlns:a16="http://schemas.microsoft.com/office/drawing/2014/main" id="{94DE0D23-ADB5-BA48-9FF2-F774A3AEFE54}"/>
              </a:ext>
            </a:extLst>
          </p:cNvPr>
          <p:cNvSpPr>
            <a:spLocks noGrp="1"/>
          </p:cNvSpPr>
          <p:nvPr>
            <p:ph type="dt" sz="half" idx="14"/>
          </p:nvPr>
        </p:nvSpPr>
        <p:spPr/>
        <p:txBody>
          <a:bodyPr/>
          <a:lstStyle/>
          <a:p>
            <a:fld id="{8E337B29-3AE0-334A-88B9-4FDB818A5E71}" type="datetime1">
              <a:rPr lang="fi-FI" smtClean="0"/>
              <a:t>8.4.2025</a:t>
            </a:fld>
            <a:endParaRPr lang="fi-FI"/>
          </a:p>
        </p:txBody>
      </p:sp>
      <p:sp>
        <p:nvSpPr>
          <p:cNvPr id="54" name="Footer Placeholder 53">
            <a:extLst>
              <a:ext uri="{FF2B5EF4-FFF2-40B4-BE49-F238E27FC236}">
                <a16:creationId xmlns:a16="http://schemas.microsoft.com/office/drawing/2014/main" id="{914BB46F-7000-864B-8DC4-5FFDE638B585}"/>
              </a:ext>
            </a:extLst>
          </p:cNvPr>
          <p:cNvSpPr>
            <a:spLocks noGrp="1"/>
          </p:cNvSpPr>
          <p:nvPr>
            <p:ph type="ftr" sz="quarter" idx="15"/>
          </p:nvPr>
        </p:nvSpPr>
        <p:spPr/>
        <p:txBody>
          <a:bodyPr/>
          <a:lstStyle/>
          <a:p>
            <a:r>
              <a:rPr lang="fi-FI"/>
              <a:t>Esityksen nimen voi laittaa tänne</a:t>
            </a:r>
          </a:p>
        </p:txBody>
      </p:sp>
      <p:sp>
        <p:nvSpPr>
          <p:cNvPr id="55" name="Slide Number Placeholder 54">
            <a:extLst>
              <a:ext uri="{FF2B5EF4-FFF2-40B4-BE49-F238E27FC236}">
                <a16:creationId xmlns:a16="http://schemas.microsoft.com/office/drawing/2014/main" id="{775929AE-8F94-0E4E-AB78-CFDC9AE2D1BF}"/>
              </a:ext>
            </a:extLst>
          </p:cNvPr>
          <p:cNvSpPr>
            <a:spLocks noGrp="1"/>
          </p:cNvSpPr>
          <p:nvPr>
            <p:ph type="sldNum" sz="quarter" idx="16"/>
          </p:nvPr>
        </p:nvSpPr>
        <p:spPr/>
        <p:txBody>
          <a:bodyPr/>
          <a:lstStyle/>
          <a:p>
            <a:fld id="{1578E46A-2119-334F-A42A-D6938F0C7581}" type="slidenum">
              <a:rPr lang="fi-FI" smtClean="0"/>
              <a:pPr/>
              <a:t>‹#›</a:t>
            </a:fld>
            <a:endParaRPr lang="fi-FI"/>
          </a:p>
        </p:txBody>
      </p:sp>
      <p:pic>
        <p:nvPicPr>
          <p:cNvPr id="9" name="Picture 8">
            <a:extLst>
              <a:ext uri="{FF2B5EF4-FFF2-40B4-BE49-F238E27FC236}">
                <a16:creationId xmlns:a16="http://schemas.microsoft.com/office/drawing/2014/main" id="{9DDCF54C-57C0-4A43-83A4-9F071F1CC651}"/>
              </a:ext>
            </a:extLst>
          </p:cNvPr>
          <p:cNvPicPr>
            <a:picLocks noChangeAspect="1"/>
          </p:cNvPicPr>
          <p:nvPr userDrawn="1"/>
        </p:nvPicPr>
        <p:blipFill>
          <a:blip r:embed="rId2"/>
          <a:srcRect/>
          <a:stretch/>
        </p:blipFill>
        <p:spPr>
          <a:xfrm>
            <a:off x="5296691" y="6067390"/>
            <a:ext cx="1604273" cy="834222"/>
          </a:xfrm>
          <a:prstGeom prst="rect">
            <a:avLst/>
          </a:prstGeom>
        </p:spPr>
      </p:pic>
    </p:spTree>
    <p:extLst>
      <p:ext uri="{BB962C8B-B14F-4D97-AF65-F5344CB8AC3E}">
        <p14:creationId xmlns:p14="http://schemas.microsoft.com/office/powerpoint/2010/main" val="252314096"/>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preserve="1" userDrawn="1">
  <p:cSld name="Keltainen_sisältö_2">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5AEBEE1F-1E2F-3A4E-9620-32C780C1BD8F}"/>
              </a:ext>
            </a:extLst>
          </p:cNvPr>
          <p:cNvSpPr>
            <a:spLocks noGrp="1"/>
          </p:cNvSpPr>
          <p:nvPr>
            <p:ph idx="1" hasCustomPrompt="1"/>
          </p:nvPr>
        </p:nvSpPr>
        <p:spPr>
          <a:xfrm>
            <a:off x="393812" y="1448474"/>
            <a:ext cx="5618570" cy="4624666"/>
          </a:xfrm>
        </p:spPr>
        <p:txBody>
          <a:bodyPr>
            <a:noAutofit/>
          </a:bodyPr>
          <a:lstStyle>
            <a:lvl1pPr>
              <a:defRPr sz="1400"/>
            </a:lvl1pPr>
          </a:lstStyle>
          <a:p>
            <a:pPr lvl="0"/>
            <a:r>
              <a:rPr lang="en-GB" err="1"/>
              <a:t>Muokkaa</a:t>
            </a:r>
            <a:r>
              <a:rPr lang="en-GB"/>
              <a:t> </a:t>
            </a:r>
            <a:r>
              <a:rPr lang="en-GB" err="1"/>
              <a:t>tekstiä</a:t>
            </a:r>
            <a:r>
              <a:rPr lang="en-GB"/>
              <a:t> </a:t>
            </a:r>
            <a:r>
              <a:rPr lang="en-GB" err="1"/>
              <a:t>napsauttamalla</a:t>
            </a:r>
            <a:endParaRPr lang="en-GB"/>
          </a:p>
          <a:p>
            <a:pPr lvl="1"/>
            <a:r>
              <a:rPr lang="en-GB" err="1"/>
              <a:t>Toinen</a:t>
            </a:r>
            <a:r>
              <a:rPr lang="en-GB"/>
              <a:t> </a:t>
            </a:r>
            <a:r>
              <a:rPr lang="en-GB" err="1"/>
              <a:t>taso</a:t>
            </a:r>
            <a:endParaRPr lang="en-GB"/>
          </a:p>
          <a:p>
            <a:pPr lvl="2"/>
            <a:r>
              <a:rPr lang="en-GB" err="1"/>
              <a:t>Kolmas</a:t>
            </a:r>
            <a:r>
              <a:rPr lang="en-GB"/>
              <a:t> </a:t>
            </a:r>
            <a:r>
              <a:rPr lang="en-GB" err="1"/>
              <a:t>taso</a:t>
            </a:r>
            <a:endParaRPr lang="en-GB"/>
          </a:p>
          <a:p>
            <a:pPr lvl="3"/>
            <a:r>
              <a:rPr lang="en-GB" err="1"/>
              <a:t>Neljäs</a:t>
            </a:r>
            <a:r>
              <a:rPr lang="en-GB"/>
              <a:t> </a:t>
            </a:r>
            <a:r>
              <a:rPr lang="en-GB" err="1"/>
              <a:t>taso</a:t>
            </a:r>
            <a:endParaRPr lang="en-GB"/>
          </a:p>
          <a:p>
            <a:pPr lvl="4"/>
            <a:r>
              <a:rPr lang="en-GB" err="1"/>
              <a:t>Viides</a:t>
            </a:r>
            <a:r>
              <a:rPr lang="en-GB"/>
              <a:t> </a:t>
            </a:r>
            <a:r>
              <a:rPr lang="en-GB" err="1"/>
              <a:t>taso</a:t>
            </a:r>
            <a:endParaRPr/>
          </a:p>
        </p:txBody>
      </p:sp>
      <p:sp>
        <p:nvSpPr>
          <p:cNvPr id="42" name="Content Placeholder 41">
            <a:extLst>
              <a:ext uri="{FF2B5EF4-FFF2-40B4-BE49-F238E27FC236}">
                <a16:creationId xmlns:a16="http://schemas.microsoft.com/office/drawing/2014/main" id="{3B8B450B-5933-8147-A11B-7EF8D82DCC96}"/>
              </a:ext>
            </a:extLst>
          </p:cNvPr>
          <p:cNvSpPr>
            <a:spLocks noGrp="1"/>
          </p:cNvSpPr>
          <p:nvPr>
            <p:ph sz="quarter" idx="13" hasCustomPrompt="1"/>
          </p:nvPr>
        </p:nvSpPr>
        <p:spPr>
          <a:xfrm>
            <a:off x="6179506" y="1448474"/>
            <a:ext cx="5618682" cy="4624666"/>
          </a:xfrm>
        </p:spPr>
        <p:txBody>
          <a:bodyPr>
            <a:noAutofit/>
          </a:bodyPr>
          <a:lstStyle>
            <a:lvl1pPr>
              <a:defRPr sz="1400"/>
            </a:lvl1pPr>
          </a:lstStyle>
          <a:p>
            <a:pPr lvl="0"/>
            <a:r>
              <a:rPr lang="en-GB" err="1"/>
              <a:t>Muokkaa</a:t>
            </a:r>
            <a:r>
              <a:rPr lang="en-GB"/>
              <a:t> </a:t>
            </a:r>
            <a:r>
              <a:rPr lang="en-GB" err="1"/>
              <a:t>tekstiä</a:t>
            </a:r>
            <a:r>
              <a:rPr lang="en-GB"/>
              <a:t> </a:t>
            </a:r>
            <a:r>
              <a:rPr lang="en-GB" err="1"/>
              <a:t>napsauttamalla</a:t>
            </a:r>
            <a:endParaRPr lang="en-GB"/>
          </a:p>
          <a:p>
            <a:pPr lvl="1"/>
            <a:r>
              <a:rPr lang="en-GB" err="1"/>
              <a:t>Toinen</a:t>
            </a:r>
            <a:r>
              <a:rPr lang="en-GB"/>
              <a:t> </a:t>
            </a:r>
            <a:r>
              <a:rPr lang="en-GB" err="1"/>
              <a:t>taso</a:t>
            </a:r>
            <a:endParaRPr lang="en-GB"/>
          </a:p>
          <a:p>
            <a:pPr lvl="2"/>
            <a:r>
              <a:rPr lang="en-GB" err="1"/>
              <a:t>Kolmas</a:t>
            </a:r>
            <a:r>
              <a:rPr lang="en-GB"/>
              <a:t> </a:t>
            </a:r>
            <a:r>
              <a:rPr lang="en-GB" err="1"/>
              <a:t>taso</a:t>
            </a:r>
            <a:endParaRPr lang="en-GB"/>
          </a:p>
          <a:p>
            <a:pPr lvl="3"/>
            <a:r>
              <a:rPr lang="en-GB" err="1"/>
              <a:t>Neljäs</a:t>
            </a:r>
            <a:r>
              <a:rPr lang="en-GB"/>
              <a:t> </a:t>
            </a:r>
            <a:r>
              <a:rPr lang="en-GB" err="1"/>
              <a:t>taso</a:t>
            </a:r>
            <a:endParaRPr lang="en-GB"/>
          </a:p>
          <a:p>
            <a:pPr lvl="4"/>
            <a:r>
              <a:rPr lang="en-GB" err="1"/>
              <a:t>Viides</a:t>
            </a:r>
            <a:r>
              <a:rPr lang="en-GB"/>
              <a:t> </a:t>
            </a:r>
            <a:r>
              <a:rPr lang="en-GB" err="1"/>
              <a:t>taso</a:t>
            </a:r>
            <a:endParaRPr/>
          </a:p>
        </p:txBody>
      </p:sp>
      <p:sp>
        <p:nvSpPr>
          <p:cNvPr id="52" name="Title 51">
            <a:extLst>
              <a:ext uri="{FF2B5EF4-FFF2-40B4-BE49-F238E27FC236}">
                <a16:creationId xmlns:a16="http://schemas.microsoft.com/office/drawing/2014/main" id="{CBCF5632-0806-0544-B31B-CECCDE3A48C9}"/>
              </a:ext>
            </a:extLst>
          </p:cNvPr>
          <p:cNvSpPr>
            <a:spLocks noGrp="1"/>
          </p:cNvSpPr>
          <p:nvPr>
            <p:ph type="title" hasCustomPrompt="1"/>
          </p:nvPr>
        </p:nvSpPr>
        <p:spPr/>
        <p:txBody>
          <a:bodyPr>
            <a:noAutofit/>
          </a:bodyPr>
          <a:lstStyle/>
          <a:p>
            <a:r>
              <a:rPr lang="en-GB" err="1"/>
              <a:t>Muokkaa</a:t>
            </a:r>
            <a:r>
              <a:rPr lang="en-GB"/>
              <a:t> </a:t>
            </a:r>
            <a:r>
              <a:rPr lang="en-GB" err="1"/>
              <a:t>otsikkoa</a:t>
            </a:r>
            <a:r>
              <a:rPr lang="en-GB"/>
              <a:t> </a:t>
            </a:r>
            <a:r>
              <a:rPr lang="en-GB" err="1"/>
              <a:t>napsauttamalla</a:t>
            </a:r>
            <a:endParaRPr/>
          </a:p>
        </p:txBody>
      </p:sp>
      <p:sp>
        <p:nvSpPr>
          <p:cNvPr id="53" name="Date Placeholder 52">
            <a:extLst>
              <a:ext uri="{FF2B5EF4-FFF2-40B4-BE49-F238E27FC236}">
                <a16:creationId xmlns:a16="http://schemas.microsoft.com/office/drawing/2014/main" id="{94DE0D23-ADB5-BA48-9FF2-F774A3AEFE54}"/>
              </a:ext>
            </a:extLst>
          </p:cNvPr>
          <p:cNvSpPr>
            <a:spLocks noGrp="1"/>
          </p:cNvSpPr>
          <p:nvPr>
            <p:ph type="dt" sz="half" idx="14"/>
          </p:nvPr>
        </p:nvSpPr>
        <p:spPr/>
        <p:txBody>
          <a:bodyPr/>
          <a:lstStyle/>
          <a:p>
            <a:fld id="{C0070F8A-2CC8-194F-A82A-2F35A9980F53}" type="datetime1">
              <a:rPr lang="fi-FI" smtClean="0"/>
              <a:t>8.4.2025</a:t>
            </a:fld>
            <a:endParaRPr lang="fi-FI"/>
          </a:p>
        </p:txBody>
      </p:sp>
      <p:sp>
        <p:nvSpPr>
          <p:cNvPr id="54" name="Footer Placeholder 53">
            <a:extLst>
              <a:ext uri="{FF2B5EF4-FFF2-40B4-BE49-F238E27FC236}">
                <a16:creationId xmlns:a16="http://schemas.microsoft.com/office/drawing/2014/main" id="{914BB46F-7000-864B-8DC4-5FFDE638B585}"/>
              </a:ext>
            </a:extLst>
          </p:cNvPr>
          <p:cNvSpPr>
            <a:spLocks noGrp="1"/>
          </p:cNvSpPr>
          <p:nvPr>
            <p:ph type="ftr" sz="quarter" idx="15"/>
          </p:nvPr>
        </p:nvSpPr>
        <p:spPr/>
        <p:txBody>
          <a:bodyPr/>
          <a:lstStyle/>
          <a:p>
            <a:r>
              <a:rPr lang="fi-FI"/>
              <a:t>Esityksen nimen voi laittaa tänne</a:t>
            </a:r>
          </a:p>
        </p:txBody>
      </p:sp>
      <p:sp>
        <p:nvSpPr>
          <p:cNvPr id="55" name="Slide Number Placeholder 54">
            <a:extLst>
              <a:ext uri="{FF2B5EF4-FFF2-40B4-BE49-F238E27FC236}">
                <a16:creationId xmlns:a16="http://schemas.microsoft.com/office/drawing/2014/main" id="{775929AE-8F94-0E4E-AB78-CFDC9AE2D1BF}"/>
              </a:ext>
            </a:extLst>
          </p:cNvPr>
          <p:cNvSpPr>
            <a:spLocks noGrp="1"/>
          </p:cNvSpPr>
          <p:nvPr>
            <p:ph type="sldNum" sz="quarter" idx="16"/>
          </p:nvPr>
        </p:nvSpPr>
        <p:spPr/>
        <p:txBody>
          <a:bodyPr/>
          <a:lstStyle/>
          <a:p>
            <a:fld id="{1578E46A-2119-334F-A42A-D6938F0C7581}" type="slidenum">
              <a:rPr lang="fi-FI" smtClean="0"/>
              <a:pPr/>
              <a:t>‹#›</a:t>
            </a:fld>
            <a:endParaRPr lang="fi-FI"/>
          </a:p>
        </p:txBody>
      </p:sp>
      <p:pic>
        <p:nvPicPr>
          <p:cNvPr id="9" name="Picture 8">
            <a:extLst>
              <a:ext uri="{FF2B5EF4-FFF2-40B4-BE49-F238E27FC236}">
                <a16:creationId xmlns:a16="http://schemas.microsoft.com/office/drawing/2014/main" id="{5AF9ED67-2DBF-264B-9139-435BBD4D386E}"/>
              </a:ext>
            </a:extLst>
          </p:cNvPr>
          <p:cNvPicPr>
            <a:picLocks noChangeAspect="1"/>
          </p:cNvPicPr>
          <p:nvPr userDrawn="1"/>
        </p:nvPicPr>
        <p:blipFill>
          <a:blip r:embed="rId2"/>
          <a:srcRect/>
          <a:stretch/>
        </p:blipFill>
        <p:spPr>
          <a:xfrm>
            <a:off x="5296691" y="6067390"/>
            <a:ext cx="1604273" cy="834222"/>
          </a:xfrm>
          <a:prstGeom prst="rect">
            <a:avLst/>
          </a:prstGeom>
        </p:spPr>
      </p:pic>
    </p:spTree>
    <p:extLst>
      <p:ext uri="{BB962C8B-B14F-4D97-AF65-F5344CB8AC3E}">
        <p14:creationId xmlns:p14="http://schemas.microsoft.com/office/powerpoint/2010/main" val="2504072973"/>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userDrawn="1">
  <p:cSld name="Keltainen_sisältö_nosto">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5AEBEE1F-1E2F-3A4E-9620-32C780C1BD8F}"/>
              </a:ext>
            </a:extLst>
          </p:cNvPr>
          <p:cNvSpPr>
            <a:spLocks noGrp="1"/>
          </p:cNvSpPr>
          <p:nvPr>
            <p:ph idx="1" hasCustomPrompt="1"/>
          </p:nvPr>
        </p:nvSpPr>
        <p:spPr>
          <a:xfrm>
            <a:off x="393812" y="1448473"/>
            <a:ext cx="6555628" cy="4628645"/>
          </a:xfrm>
        </p:spPr>
        <p:txBody>
          <a:bodyPr>
            <a:noAutofit/>
          </a:bodyPr>
          <a:lstStyle>
            <a:lvl1pPr>
              <a:defRPr sz="1400"/>
            </a:lvl1pPr>
          </a:lstStyle>
          <a:p>
            <a:pPr lvl="0"/>
            <a:r>
              <a:rPr lang="en-GB" err="1"/>
              <a:t>Muokkaa</a:t>
            </a:r>
            <a:r>
              <a:rPr lang="en-GB"/>
              <a:t> </a:t>
            </a:r>
            <a:r>
              <a:rPr lang="en-GB" err="1"/>
              <a:t>tekstiä</a:t>
            </a:r>
            <a:r>
              <a:rPr lang="en-GB"/>
              <a:t> </a:t>
            </a:r>
            <a:r>
              <a:rPr lang="en-GB" err="1"/>
              <a:t>napsauttamalla</a:t>
            </a:r>
            <a:endParaRPr lang="en-GB"/>
          </a:p>
          <a:p>
            <a:pPr lvl="1"/>
            <a:r>
              <a:rPr lang="en-GB" err="1"/>
              <a:t>Toinen</a:t>
            </a:r>
            <a:r>
              <a:rPr lang="en-GB"/>
              <a:t> </a:t>
            </a:r>
            <a:r>
              <a:rPr lang="en-GB" err="1"/>
              <a:t>taso</a:t>
            </a:r>
            <a:endParaRPr lang="en-GB"/>
          </a:p>
          <a:p>
            <a:pPr lvl="2"/>
            <a:r>
              <a:rPr lang="en-GB" err="1"/>
              <a:t>Kolmas</a:t>
            </a:r>
            <a:r>
              <a:rPr lang="en-GB"/>
              <a:t> </a:t>
            </a:r>
            <a:r>
              <a:rPr lang="en-GB" err="1"/>
              <a:t>taso</a:t>
            </a:r>
            <a:endParaRPr lang="en-GB"/>
          </a:p>
          <a:p>
            <a:pPr lvl="3"/>
            <a:r>
              <a:rPr lang="en-GB" err="1"/>
              <a:t>Neljäs</a:t>
            </a:r>
            <a:r>
              <a:rPr lang="en-GB"/>
              <a:t> </a:t>
            </a:r>
            <a:r>
              <a:rPr lang="en-GB" err="1"/>
              <a:t>taso</a:t>
            </a:r>
            <a:endParaRPr lang="en-GB"/>
          </a:p>
          <a:p>
            <a:pPr lvl="4"/>
            <a:r>
              <a:rPr lang="en-GB" err="1"/>
              <a:t>Viides</a:t>
            </a:r>
            <a:r>
              <a:rPr lang="en-GB"/>
              <a:t> </a:t>
            </a:r>
            <a:r>
              <a:rPr lang="en-GB" err="1"/>
              <a:t>taso</a:t>
            </a:r>
            <a:endParaRPr/>
          </a:p>
        </p:txBody>
      </p:sp>
      <p:sp>
        <p:nvSpPr>
          <p:cNvPr id="52" name="Title 51">
            <a:extLst>
              <a:ext uri="{FF2B5EF4-FFF2-40B4-BE49-F238E27FC236}">
                <a16:creationId xmlns:a16="http://schemas.microsoft.com/office/drawing/2014/main" id="{CBCF5632-0806-0544-B31B-CECCDE3A48C9}"/>
              </a:ext>
            </a:extLst>
          </p:cNvPr>
          <p:cNvSpPr>
            <a:spLocks noGrp="1"/>
          </p:cNvSpPr>
          <p:nvPr>
            <p:ph type="title" hasCustomPrompt="1"/>
          </p:nvPr>
        </p:nvSpPr>
        <p:spPr>
          <a:xfrm>
            <a:off x="393813" y="316574"/>
            <a:ext cx="6555628" cy="999405"/>
          </a:xfrm>
        </p:spPr>
        <p:txBody>
          <a:bodyPr>
            <a:noAutofit/>
          </a:bodyPr>
          <a:lstStyle/>
          <a:p>
            <a:r>
              <a:rPr lang="en-GB" err="1"/>
              <a:t>Muokkaa</a:t>
            </a:r>
            <a:r>
              <a:rPr lang="en-GB"/>
              <a:t> </a:t>
            </a:r>
            <a:r>
              <a:rPr lang="en-GB" err="1"/>
              <a:t>otsikkoa</a:t>
            </a:r>
            <a:r>
              <a:rPr lang="en-GB"/>
              <a:t> </a:t>
            </a:r>
            <a:r>
              <a:rPr lang="en-GB" err="1"/>
              <a:t>napsauttamalla</a:t>
            </a:r>
            <a:endParaRPr/>
          </a:p>
        </p:txBody>
      </p:sp>
      <p:sp>
        <p:nvSpPr>
          <p:cNvPr id="53" name="Date Placeholder 52">
            <a:extLst>
              <a:ext uri="{FF2B5EF4-FFF2-40B4-BE49-F238E27FC236}">
                <a16:creationId xmlns:a16="http://schemas.microsoft.com/office/drawing/2014/main" id="{94DE0D23-ADB5-BA48-9FF2-F774A3AEFE54}"/>
              </a:ext>
            </a:extLst>
          </p:cNvPr>
          <p:cNvSpPr>
            <a:spLocks noGrp="1"/>
          </p:cNvSpPr>
          <p:nvPr>
            <p:ph type="dt" sz="half" idx="14"/>
          </p:nvPr>
        </p:nvSpPr>
        <p:spPr/>
        <p:txBody>
          <a:bodyPr/>
          <a:lstStyle/>
          <a:p>
            <a:fld id="{30D890AC-275E-9249-B77D-CF27A602725D}" type="datetime1">
              <a:rPr lang="fi-FI" smtClean="0"/>
              <a:t>8.4.2025</a:t>
            </a:fld>
            <a:endParaRPr lang="fi-FI"/>
          </a:p>
        </p:txBody>
      </p:sp>
      <p:sp>
        <p:nvSpPr>
          <p:cNvPr id="55" name="Slide Number Placeholder 54">
            <a:extLst>
              <a:ext uri="{FF2B5EF4-FFF2-40B4-BE49-F238E27FC236}">
                <a16:creationId xmlns:a16="http://schemas.microsoft.com/office/drawing/2014/main" id="{775929AE-8F94-0E4E-AB78-CFDC9AE2D1BF}"/>
              </a:ext>
            </a:extLst>
          </p:cNvPr>
          <p:cNvSpPr>
            <a:spLocks noGrp="1"/>
          </p:cNvSpPr>
          <p:nvPr>
            <p:ph type="sldNum" sz="quarter" idx="16"/>
          </p:nvPr>
        </p:nvSpPr>
        <p:spPr/>
        <p:txBody>
          <a:bodyPr/>
          <a:lstStyle/>
          <a:p>
            <a:fld id="{1578E46A-2119-334F-A42A-D6938F0C7581}" type="slidenum">
              <a:rPr lang="fi-FI" smtClean="0"/>
              <a:pPr/>
              <a:t>‹#›</a:t>
            </a:fld>
            <a:endParaRPr lang="fi-FI"/>
          </a:p>
        </p:txBody>
      </p:sp>
      <p:sp>
        <p:nvSpPr>
          <p:cNvPr id="4" name="Rectangle 3">
            <a:extLst>
              <a:ext uri="{FF2B5EF4-FFF2-40B4-BE49-F238E27FC236}">
                <a16:creationId xmlns:a16="http://schemas.microsoft.com/office/drawing/2014/main" id="{652EE733-F2BA-3D43-AB4D-DD469E774F3B}"/>
              </a:ext>
            </a:extLst>
          </p:cNvPr>
          <p:cNvSpPr/>
          <p:nvPr userDrawn="1"/>
        </p:nvSpPr>
        <p:spPr>
          <a:xfrm>
            <a:off x="7355656" y="0"/>
            <a:ext cx="4836344" cy="3429000"/>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a:p>
        </p:txBody>
      </p:sp>
      <p:sp>
        <p:nvSpPr>
          <p:cNvPr id="14" name="Text Placeholder 13">
            <a:extLst>
              <a:ext uri="{FF2B5EF4-FFF2-40B4-BE49-F238E27FC236}">
                <a16:creationId xmlns:a16="http://schemas.microsoft.com/office/drawing/2014/main" id="{2F5E3B02-943E-3F40-ABA6-3E8742E5D404}"/>
              </a:ext>
            </a:extLst>
          </p:cNvPr>
          <p:cNvSpPr>
            <a:spLocks noGrp="1"/>
          </p:cNvSpPr>
          <p:nvPr>
            <p:ph type="body" sz="quarter" idx="17" hasCustomPrompt="1"/>
          </p:nvPr>
        </p:nvSpPr>
        <p:spPr>
          <a:xfrm>
            <a:off x="7849235" y="441960"/>
            <a:ext cx="3849185" cy="2406054"/>
          </a:xfrm>
        </p:spPr>
        <p:txBody>
          <a:bodyPr anchor="ctr">
            <a:noAutofit/>
          </a:bodyPr>
          <a:lstStyle>
            <a:lvl1pPr marL="0" indent="0" algn="ctr">
              <a:buNone/>
              <a:defRPr sz="2400" b="0" i="1">
                <a:solidFill>
                  <a:schemeClr val="tx1"/>
                </a:solidFill>
                <a:latin typeface="DM Serif Display" pitchFamily="2" charset="0"/>
                <a:ea typeface="Source Sans Pro Light" panose="020B0403030403020204" pitchFamily="34" charset="0"/>
              </a:defRPr>
            </a:lvl1pPr>
            <a:lvl2pPr marL="457200" indent="0" algn="ctr">
              <a:buNone/>
              <a:defRPr b="1" i="1">
                <a:latin typeface="Times" pitchFamily="2" charset="0"/>
              </a:defRPr>
            </a:lvl2pPr>
            <a:lvl3pPr marL="914400" indent="0" algn="ctr">
              <a:buNone/>
              <a:defRPr b="1" i="1">
                <a:latin typeface="Times" pitchFamily="2" charset="0"/>
              </a:defRPr>
            </a:lvl3pPr>
            <a:lvl4pPr marL="1371600" indent="0" algn="ctr">
              <a:buNone/>
              <a:defRPr b="1" i="1">
                <a:latin typeface="Times" pitchFamily="2" charset="0"/>
              </a:defRPr>
            </a:lvl4pPr>
            <a:lvl5pPr marL="1828800" indent="0" algn="ctr">
              <a:buNone/>
              <a:defRPr b="1" i="1">
                <a:latin typeface="Times" pitchFamily="2" charset="0"/>
              </a:defRPr>
            </a:lvl5pPr>
          </a:lstStyle>
          <a:p>
            <a:pPr lvl="0"/>
            <a:r>
              <a:rPr lang="en-GB" err="1"/>
              <a:t>Muokkaa</a:t>
            </a:r>
            <a:r>
              <a:rPr lang="en-GB"/>
              <a:t> </a:t>
            </a:r>
            <a:r>
              <a:rPr lang="en-GB" err="1"/>
              <a:t>nostotekstiä</a:t>
            </a:r>
            <a:r>
              <a:rPr lang="en-GB"/>
              <a:t> </a:t>
            </a:r>
            <a:r>
              <a:rPr lang="en-GB" err="1"/>
              <a:t>napsauttamalla</a:t>
            </a:r>
            <a:endParaRPr/>
          </a:p>
        </p:txBody>
      </p:sp>
      <p:pic>
        <p:nvPicPr>
          <p:cNvPr id="12" name="Picture 11">
            <a:extLst>
              <a:ext uri="{FF2B5EF4-FFF2-40B4-BE49-F238E27FC236}">
                <a16:creationId xmlns:a16="http://schemas.microsoft.com/office/drawing/2014/main" id="{A75C1A8C-19FE-CC4D-BB57-569127DC4555}"/>
              </a:ext>
            </a:extLst>
          </p:cNvPr>
          <p:cNvPicPr>
            <a:picLocks noChangeAspect="1"/>
          </p:cNvPicPr>
          <p:nvPr userDrawn="1"/>
        </p:nvPicPr>
        <p:blipFill>
          <a:blip r:embed="rId2"/>
          <a:srcRect/>
          <a:stretch/>
        </p:blipFill>
        <p:spPr>
          <a:xfrm>
            <a:off x="5296691" y="6067390"/>
            <a:ext cx="1604273" cy="834222"/>
          </a:xfrm>
          <a:prstGeom prst="rect">
            <a:avLst/>
          </a:prstGeom>
        </p:spPr>
      </p:pic>
      <p:pic>
        <p:nvPicPr>
          <p:cNvPr id="10" name="Picture 9" descr="A close up of a logo&#10;&#10;Description automatically generated">
            <a:extLst>
              <a:ext uri="{FF2B5EF4-FFF2-40B4-BE49-F238E27FC236}">
                <a16:creationId xmlns:a16="http://schemas.microsoft.com/office/drawing/2014/main" id="{667DE0DE-8BD3-444F-83F7-CFEC2EC8F701}"/>
              </a:ext>
            </a:extLst>
          </p:cNvPr>
          <p:cNvPicPr>
            <a:picLocks noChangeAspect="1"/>
          </p:cNvPicPr>
          <p:nvPr userDrawn="1"/>
        </p:nvPicPr>
        <p:blipFill rotWithShape="1">
          <a:blip r:embed="rId3"/>
          <a:srcRect r="5969" b="27580"/>
          <a:stretch/>
        </p:blipFill>
        <p:spPr>
          <a:xfrm>
            <a:off x="7353619" y="3425802"/>
            <a:ext cx="4838381" cy="3432198"/>
          </a:xfrm>
          <a:prstGeom prst="rect">
            <a:avLst/>
          </a:prstGeom>
        </p:spPr>
      </p:pic>
    </p:spTree>
    <p:extLst>
      <p:ext uri="{BB962C8B-B14F-4D97-AF65-F5344CB8AC3E}">
        <p14:creationId xmlns:p14="http://schemas.microsoft.com/office/powerpoint/2010/main" val="1327594389"/>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secHead" preserve="1">
  <p:cSld name="Keltainen_väliotsikko">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9344524-5770-F447-BC89-96ACC3A6F6FF}"/>
              </a:ext>
            </a:extLst>
          </p:cNvPr>
          <p:cNvSpPr>
            <a:spLocks noGrp="1"/>
          </p:cNvSpPr>
          <p:nvPr>
            <p:ph type="title" hasCustomPrompt="1"/>
          </p:nvPr>
        </p:nvSpPr>
        <p:spPr>
          <a:xfrm>
            <a:off x="5486400" y="1441983"/>
            <a:ext cx="5996197" cy="2091124"/>
          </a:xfrm>
        </p:spPr>
        <p:txBody>
          <a:bodyPr anchor="b">
            <a:noAutofit/>
          </a:bodyPr>
          <a:lstStyle>
            <a:lvl1pPr algn="l">
              <a:defRPr sz="4400">
                <a:solidFill>
                  <a:schemeClr val="tx1"/>
                </a:solidFill>
              </a:defRPr>
            </a:lvl1pPr>
          </a:lstStyle>
          <a:p>
            <a:r>
              <a:rPr lang="en-GB" err="1"/>
              <a:t>Muokkaa</a:t>
            </a:r>
            <a:r>
              <a:rPr lang="en-GB"/>
              <a:t> </a:t>
            </a:r>
            <a:r>
              <a:rPr lang="en-GB" err="1"/>
              <a:t>väliotsikkoa</a:t>
            </a:r>
            <a:r>
              <a:rPr lang="en-GB"/>
              <a:t> </a:t>
            </a:r>
            <a:r>
              <a:rPr lang="en-GB" err="1"/>
              <a:t>napsauttamalla</a:t>
            </a:r>
            <a:endParaRPr/>
          </a:p>
        </p:txBody>
      </p:sp>
      <p:sp>
        <p:nvSpPr>
          <p:cNvPr id="3" name="Text Placeholder 2">
            <a:extLst>
              <a:ext uri="{FF2B5EF4-FFF2-40B4-BE49-F238E27FC236}">
                <a16:creationId xmlns:a16="http://schemas.microsoft.com/office/drawing/2014/main" id="{E391E1F3-B01E-DB44-902B-90E1C30206AC}"/>
              </a:ext>
            </a:extLst>
          </p:cNvPr>
          <p:cNvSpPr>
            <a:spLocks noGrp="1"/>
          </p:cNvSpPr>
          <p:nvPr>
            <p:ph type="body" idx="1" hasCustomPrompt="1"/>
          </p:nvPr>
        </p:nvSpPr>
        <p:spPr>
          <a:xfrm>
            <a:off x="5486400" y="3560095"/>
            <a:ext cx="5996197" cy="1500187"/>
          </a:xfrm>
        </p:spPr>
        <p:txBody>
          <a:bodyPr>
            <a:noAutofit/>
          </a:bodyPr>
          <a:lstStyle>
            <a:lvl1pPr marL="0" indent="0" algn="l">
              <a:buNone/>
              <a:defRPr sz="1600">
                <a:solidFill>
                  <a:schemeClr val="tx1"/>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GB" err="1"/>
              <a:t>Muokkaa</a:t>
            </a:r>
            <a:r>
              <a:rPr lang="en-GB"/>
              <a:t> </a:t>
            </a:r>
            <a:r>
              <a:rPr lang="en-GB" err="1"/>
              <a:t>alaotsikkoa</a:t>
            </a:r>
            <a:r>
              <a:rPr lang="en-GB"/>
              <a:t> </a:t>
            </a:r>
            <a:r>
              <a:rPr lang="en-GB" err="1"/>
              <a:t>napsauttamalla</a:t>
            </a:r>
            <a:endParaRPr lang="en-GB"/>
          </a:p>
        </p:txBody>
      </p:sp>
      <p:sp>
        <p:nvSpPr>
          <p:cNvPr id="15" name="Date Placeholder 14">
            <a:extLst>
              <a:ext uri="{FF2B5EF4-FFF2-40B4-BE49-F238E27FC236}">
                <a16:creationId xmlns:a16="http://schemas.microsoft.com/office/drawing/2014/main" id="{88AAA093-E87A-F84D-9280-0B7158CFA0D0}"/>
              </a:ext>
            </a:extLst>
          </p:cNvPr>
          <p:cNvSpPr>
            <a:spLocks noGrp="1"/>
          </p:cNvSpPr>
          <p:nvPr>
            <p:ph type="dt" sz="half" idx="10"/>
          </p:nvPr>
        </p:nvSpPr>
        <p:spPr/>
        <p:txBody>
          <a:bodyPr/>
          <a:lstStyle/>
          <a:p>
            <a:fld id="{237A1EE7-FF83-9943-A76C-36375CDE7D37}" type="datetime1">
              <a:rPr lang="fi-FI" smtClean="0"/>
              <a:t>8.4.2025</a:t>
            </a:fld>
            <a:endParaRPr lang="fi-FI"/>
          </a:p>
        </p:txBody>
      </p:sp>
      <p:sp>
        <p:nvSpPr>
          <p:cNvPr id="16" name="Footer Placeholder 15">
            <a:extLst>
              <a:ext uri="{FF2B5EF4-FFF2-40B4-BE49-F238E27FC236}">
                <a16:creationId xmlns:a16="http://schemas.microsoft.com/office/drawing/2014/main" id="{067E774B-F78C-344F-BA1D-865C987F0D68}"/>
              </a:ext>
            </a:extLst>
          </p:cNvPr>
          <p:cNvSpPr>
            <a:spLocks noGrp="1"/>
          </p:cNvSpPr>
          <p:nvPr>
            <p:ph type="ftr" sz="quarter" idx="11"/>
          </p:nvPr>
        </p:nvSpPr>
        <p:spPr/>
        <p:txBody>
          <a:bodyPr/>
          <a:lstStyle/>
          <a:p>
            <a:r>
              <a:rPr lang="fi-FI"/>
              <a:t>Esityksen nimen voi laittaa tänne</a:t>
            </a:r>
          </a:p>
        </p:txBody>
      </p:sp>
      <p:sp>
        <p:nvSpPr>
          <p:cNvPr id="17" name="Slide Number Placeholder 16">
            <a:extLst>
              <a:ext uri="{FF2B5EF4-FFF2-40B4-BE49-F238E27FC236}">
                <a16:creationId xmlns:a16="http://schemas.microsoft.com/office/drawing/2014/main" id="{C3996ED8-E030-8447-B1CD-092D813554DD}"/>
              </a:ext>
            </a:extLst>
          </p:cNvPr>
          <p:cNvSpPr>
            <a:spLocks noGrp="1"/>
          </p:cNvSpPr>
          <p:nvPr>
            <p:ph type="sldNum" sz="quarter" idx="12"/>
          </p:nvPr>
        </p:nvSpPr>
        <p:spPr/>
        <p:txBody>
          <a:bodyPr/>
          <a:lstStyle/>
          <a:p>
            <a:fld id="{1578E46A-2119-334F-A42A-D6938F0C7581}" type="slidenum">
              <a:rPr lang="fi-FI" smtClean="0"/>
              <a:pPr/>
              <a:t>‹#›</a:t>
            </a:fld>
            <a:endParaRPr lang="fi-FI"/>
          </a:p>
        </p:txBody>
      </p:sp>
      <p:pic>
        <p:nvPicPr>
          <p:cNvPr id="12" name="Picture 11">
            <a:extLst>
              <a:ext uri="{FF2B5EF4-FFF2-40B4-BE49-F238E27FC236}">
                <a16:creationId xmlns:a16="http://schemas.microsoft.com/office/drawing/2014/main" id="{92A33A52-843E-8B41-9356-2CD32C7708AF}"/>
              </a:ext>
            </a:extLst>
          </p:cNvPr>
          <p:cNvPicPr>
            <a:picLocks noChangeAspect="1"/>
          </p:cNvPicPr>
          <p:nvPr userDrawn="1"/>
        </p:nvPicPr>
        <p:blipFill>
          <a:blip r:embed="rId2"/>
          <a:srcRect/>
          <a:stretch/>
        </p:blipFill>
        <p:spPr>
          <a:xfrm>
            <a:off x="5296691" y="6067390"/>
            <a:ext cx="1604273" cy="834222"/>
          </a:xfrm>
          <a:prstGeom prst="rect">
            <a:avLst/>
          </a:prstGeom>
        </p:spPr>
      </p:pic>
      <p:grpSp>
        <p:nvGrpSpPr>
          <p:cNvPr id="7" name="Group 6">
            <a:extLst>
              <a:ext uri="{FF2B5EF4-FFF2-40B4-BE49-F238E27FC236}">
                <a16:creationId xmlns:a16="http://schemas.microsoft.com/office/drawing/2014/main" id="{BE2C2265-1DDB-1A4C-BECE-F986F11A1C91}"/>
              </a:ext>
            </a:extLst>
          </p:cNvPr>
          <p:cNvGrpSpPr/>
          <p:nvPr userDrawn="1"/>
        </p:nvGrpSpPr>
        <p:grpSpPr>
          <a:xfrm>
            <a:off x="0" y="0"/>
            <a:ext cx="4876422" cy="6858000"/>
            <a:chOff x="0" y="0"/>
            <a:chExt cx="4876422" cy="6858000"/>
          </a:xfrm>
        </p:grpSpPr>
        <p:pic>
          <p:nvPicPr>
            <p:cNvPr id="11" name="Picture 10" descr="A close up of a logo&#10;&#10;Description automatically generated">
              <a:extLst>
                <a:ext uri="{FF2B5EF4-FFF2-40B4-BE49-F238E27FC236}">
                  <a16:creationId xmlns:a16="http://schemas.microsoft.com/office/drawing/2014/main" id="{8AA097DE-AC4A-D342-A0E5-9BA55994247E}"/>
                </a:ext>
              </a:extLst>
            </p:cNvPr>
            <p:cNvPicPr>
              <a:picLocks noChangeAspect="1"/>
            </p:cNvPicPr>
            <p:nvPr userDrawn="1"/>
          </p:nvPicPr>
          <p:blipFill rotWithShape="1">
            <a:blip r:embed="rId3"/>
            <a:srcRect l="17008" b="9419"/>
            <a:stretch/>
          </p:blipFill>
          <p:spPr>
            <a:xfrm>
              <a:off x="0" y="0"/>
              <a:ext cx="4876422" cy="4902200"/>
            </a:xfrm>
            <a:prstGeom prst="rect">
              <a:avLst/>
            </a:prstGeom>
          </p:spPr>
        </p:pic>
        <p:pic>
          <p:nvPicPr>
            <p:cNvPr id="13" name="Picture 12" descr="A close up of a logo&#10;&#10;Description automatically generated">
              <a:extLst>
                <a:ext uri="{FF2B5EF4-FFF2-40B4-BE49-F238E27FC236}">
                  <a16:creationId xmlns:a16="http://schemas.microsoft.com/office/drawing/2014/main" id="{283684B8-F22C-3D42-9DB6-8693C5A354BD}"/>
                </a:ext>
              </a:extLst>
            </p:cNvPr>
            <p:cNvPicPr>
              <a:picLocks noChangeAspect="1"/>
            </p:cNvPicPr>
            <p:nvPr userDrawn="1"/>
          </p:nvPicPr>
          <p:blipFill rotWithShape="1">
            <a:blip r:embed="rId3"/>
            <a:srcRect l="17008" t="-1" b="63705"/>
            <a:stretch/>
          </p:blipFill>
          <p:spPr>
            <a:xfrm>
              <a:off x="0" y="4893733"/>
              <a:ext cx="4876422" cy="1964267"/>
            </a:xfrm>
            <a:prstGeom prst="rect">
              <a:avLst/>
            </a:prstGeom>
          </p:spPr>
        </p:pic>
      </p:grpSp>
    </p:spTree>
    <p:extLst>
      <p:ext uri="{BB962C8B-B14F-4D97-AF65-F5344CB8AC3E}">
        <p14:creationId xmlns:p14="http://schemas.microsoft.com/office/powerpoint/2010/main" val="24830558"/>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title" preserve="1">
  <p:cSld name="Syaani_otsikko">
    <p:spTree>
      <p:nvGrpSpPr>
        <p:cNvPr id="1" name=""/>
        <p:cNvGrpSpPr/>
        <p:nvPr/>
      </p:nvGrpSpPr>
      <p:grpSpPr>
        <a:xfrm>
          <a:off x="0" y="0"/>
          <a:ext cx="0" cy="0"/>
          <a:chOff x="0" y="0"/>
          <a:chExt cx="0" cy="0"/>
        </a:xfrm>
      </p:grpSpPr>
      <p:pic>
        <p:nvPicPr>
          <p:cNvPr id="13" name="Picture 12" descr="A picture containing object, light&#10;&#10;Description automatically generated">
            <a:extLst>
              <a:ext uri="{FF2B5EF4-FFF2-40B4-BE49-F238E27FC236}">
                <a16:creationId xmlns:a16="http://schemas.microsoft.com/office/drawing/2014/main" id="{E94DEA34-ED3E-654B-AFC6-F505A1EE944D}"/>
              </a:ext>
            </a:extLst>
          </p:cNvPr>
          <p:cNvPicPr>
            <a:picLocks noChangeAspect="1"/>
          </p:cNvPicPr>
          <p:nvPr userDrawn="1"/>
        </p:nvPicPr>
        <p:blipFill rotWithShape="1">
          <a:blip r:embed="rId2"/>
          <a:srcRect b="23547"/>
          <a:stretch/>
        </p:blipFill>
        <p:spPr>
          <a:xfrm>
            <a:off x="7355655" y="3425802"/>
            <a:ext cx="4834625" cy="3432198"/>
          </a:xfrm>
          <a:prstGeom prst="rect">
            <a:avLst/>
          </a:prstGeom>
        </p:spPr>
      </p:pic>
      <p:sp>
        <p:nvSpPr>
          <p:cNvPr id="4" name="Rectangle 3">
            <a:extLst>
              <a:ext uri="{FF2B5EF4-FFF2-40B4-BE49-F238E27FC236}">
                <a16:creationId xmlns:a16="http://schemas.microsoft.com/office/drawing/2014/main" id="{621D731D-B1B7-0647-A07D-F1ACED79F078}"/>
              </a:ext>
            </a:extLst>
          </p:cNvPr>
          <p:cNvSpPr/>
          <p:nvPr userDrawn="1"/>
        </p:nvSpPr>
        <p:spPr>
          <a:xfrm>
            <a:off x="0" y="0"/>
            <a:ext cx="7355657" cy="6858000"/>
          </a:xfrm>
          <a:prstGeom prst="rect">
            <a:avLst/>
          </a:prstGeom>
          <a:solidFill>
            <a:srgbClr val="00A6B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a:p>
        </p:txBody>
      </p:sp>
      <p:sp>
        <p:nvSpPr>
          <p:cNvPr id="2" name="Title 1">
            <a:extLst>
              <a:ext uri="{FF2B5EF4-FFF2-40B4-BE49-F238E27FC236}">
                <a16:creationId xmlns:a16="http://schemas.microsoft.com/office/drawing/2014/main" id="{2247F1ED-20C4-814F-A517-F0072FAE18F8}"/>
              </a:ext>
            </a:extLst>
          </p:cNvPr>
          <p:cNvSpPr>
            <a:spLocks noGrp="1"/>
          </p:cNvSpPr>
          <p:nvPr>
            <p:ph type="ctrTitle" hasCustomPrompt="1"/>
          </p:nvPr>
        </p:nvSpPr>
        <p:spPr>
          <a:xfrm>
            <a:off x="629964" y="1524499"/>
            <a:ext cx="6167076" cy="2387600"/>
          </a:xfrm>
        </p:spPr>
        <p:txBody>
          <a:bodyPr anchor="b">
            <a:noAutofit/>
          </a:bodyPr>
          <a:lstStyle>
            <a:lvl1pPr algn="l">
              <a:defRPr sz="5400">
                <a:solidFill>
                  <a:schemeClr val="bg1"/>
                </a:solidFill>
              </a:defRPr>
            </a:lvl1pPr>
          </a:lstStyle>
          <a:p>
            <a:r>
              <a:rPr lang="en-GB" err="1"/>
              <a:t>Muokkaa</a:t>
            </a:r>
            <a:r>
              <a:rPr lang="en-GB"/>
              <a:t> </a:t>
            </a:r>
            <a:r>
              <a:rPr lang="en-GB" err="1"/>
              <a:t>otsikkoa</a:t>
            </a:r>
            <a:r>
              <a:rPr lang="en-GB"/>
              <a:t> </a:t>
            </a:r>
            <a:r>
              <a:rPr lang="en-GB" err="1"/>
              <a:t>napsauttamalla</a:t>
            </a:r>
            <a:endParaRPr/>
          </a:p>
        </p:txBody>
      </p:sp>
      <p:sp>
        <p:nvSpPr>
          <p:cNvPr id="3" name="Subtitle 2">
            <a:extLst>
              <a:ext uri="{FF2B5EF4-FFF2-40B4-BE49-F238E27FC236}">
                <a16:creationId xmlns:a16="http://schemas.microsoft.com/office/drawing/2014/main" id="{9B7573F6-1EDF-BF42-A32D-9C9987A7258C}"/>
              </a:ext>
            </a:extLst>
          </p:cNvPr>
          <p:cNvSpPr>
            <a:spLocks noGrp="1"/>
          </p:cNvSpPr>
          <p:nvPr>
            <p:ph type="subTitle" idx="1" hasCustomPrompt="1"/>
          </p:nvPr>
        </p:nvSpPr>
        <p:spPr>
          <a:xfrm>
            <a:off x="629964" y="4004174"/>
            <a:ext cx="6167076" cy="1655762"/>
          </a:xfrm>
        </p:spPr>
        <p:txBody>
          <a:bodyPr>
            <a:noAutofit/>
          </a:bodyPr>
          <a:lstStyle>
            <a:lvl1pPr marL="0" indent="0" algn="l">
              <a:buNone/>
              <a:defRPr sz="1800">
                <a:solidFill>
                  <a:schemeClr val="bg1"/>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GB" err="1"/>
              <a:t>Muokkaa</a:t>
            </a:r>
            <a:r>
              <a:rPr lang="en-GB"/>
              <a:t> </a:t>
            </a:r>
            <a:r>
              <a:rPr lang="en-GB" err="1"/>
              <a:t>alaotsikkoa</a:t>
            </a:r>
            <a:r>
              <a:rPr lang="en-GB"/>
              <a:t> </a:t>
            </a:r>
            <a:r>
              <a:rPr lang="en-GB" err="1"/>
              <a:t>napsauttamalla</a:t>
            </a:r>
            <a:endParaRPr/>
          </a:p>
        </p:txBody>
      </p:sp>
      <p:sp>
        <p:nvSpPr>
          <p:cNvPr id="10" name="Date Placeholder 9">
            <a:extLst>
              <a:ext uri="{FF2B5EF4-FFF2-40B4-BE49-F238E27FC236}">
                <a16:creationId xmlns:a16="http://schemas.microsoft.com/office/drawing/2014/main" id="{E52366C2-7F9D-1743-9FD4-2C8A477E50DA}"/>
              </a:ext>
            </a:extLst>
          </p:cNvPr>
          <p:cNvSpPr>
            <a:spLocks noGrp="1"/>
          </p:cNvSpPr>
          <p:nvPr>
            <p:ph type="dt" sz="half" idx="10"/>
          </p:nvPr>
        </p:nvSpPr>
        <p:spPr/>
        <p:txBody>
          <a:bodyPr/>
          <a:lstStyle>
            <a:lvl1pPr>
              <a:defRPr>
                <a:solidFill>
                  <a:schemeClr val="bg1"/>
                </a:solidFill>
              </a:defRPr>
            </a:lvl1pPr>
          </a:lstStyle>
          <a:p>
            <a:fld id="{F5652C19-6442-2C46-B4AA-48C0BB87079B}" type="datetime1">
              <a:rPr lang="fi-FI" smtClean="0"/>
              <a:t>8.4.2025</a:t>
            </a:fld>
            <a:endParaRPr lang="fi-FI"/>
          </a:p>
        </p:txBody>
      </p:sp>
      <p:sp>
        <p:nvSpPr>
          <p:cNvPr id="11" name="Footer Placeholder 10">
            <a:extLst>
              <a:ext uri="{FF2B5EF4-FFF2-40B4-BE49-F238E27FC236}">
                <a16:creationId xmlns:a16="http://schemas.microsoft.com/office/drawing/2014/main" id="{E4FD9320-FF74-0045-87C2-566C689953A8}"/>
              </a:ext>
            </a:extLst>
          </p:cNvPr>
          <p:cNvSpPr>
            <a:spLocks noGrp="1"/>
          </p:cNvSpPr>
          <p:nvPr>
            <p:ph type="ftr" sz="quarter" idx="11"/>
          </p:nvPr>
        </p:nvSpPr>
        <p:spPr>
          <a:xfrm>
            <a:off x="3617004" y="6330995"/>
            <a:ext cx="3350103" cy="242838"/>
          </a:xfrm>
        </p:spPr>
        <p:txBody>
          <a:bodyPr/>
          <a:lstStyle>
            <a:lvl1pPr>
              <a:defRPr>
                <a:solidFill>
                  <a:schemeClr val="bg1"/>
                </a:solidFill>
              </a:defRPr>
            </a:lvl1pPr>
          </a:lstStyle>
          <a:p>
            <a:r>
              <a:rPr lang="fi-FI"/>
              <a:t>Esityksen nimen voi laittaa tänne</a:t>
            </a:r>
          </a:p>
        </p:txBody>
      </p:sp>
      <p:sp>
        <p:nvSpPr>
          <p:cNvPr id="12" name="Slide Number Placeholder 11">
            <a:extLst>
              <a:ext uri="{FF2B5EF4-FFF2-40B4-BE49-F238E27FC236}">
                <a16:creationId xmlns:a16="http://schemas.microsoft.com/office/drawing/2014/main" id="{66301D08-CA36-734A-B756-A2FDB7229C91}"/>
              </a:ext>
            </a:extLst>
          </p:cNvPr>
          <p:cNvSpPr>
            <a:spLocks noGrp="1"/>
          </p:cNvSpPr>
          <p:nvPr>
            <p:ph type="sldNum" sz="quarter" idx="12"/>
          </p:nvPr>
        </p:nvSpPr>
        <p:spPr/>
        <p:txBody>
          <a:bodyPr/>
          <a:lstStyle>
            <a:lvl1pPr>
              <a:defRPr>
                <a:solidFill>
                  <a:schemeClr val="bg1"/>
                </a:solidFill>
              </a:defRPr>
            </a:lvl1pPr>
          </a:lstStyle>
          <a:p>
            <a:fld id="{1578E46A-2119-334F-A42A-D6938F0C7581}" type="slidenum">
              <a:rPr lang="fi-FI" smtClean="0"/>
              <a:pPr/>
              <a:t>‹#›</a:t>
            </a:fld>
            <a:endParaRPr lang="fi-FI"/>
          </a:p>
        </p:txBody>
      </p:sp>
      <p:pic>
        <p:nvPicPr>
          <p:cNvPr id="14" name="Picture 13">
            <a:extLst>
              <a:ext uri="{FF2B5EF4-FFF2-40B4-BE49-F238E27FC236}">
                <a16:creationId xmlns:a16="http://schemas.microsoft.com/office/drawing/2014/main" id="{4A91FBCA-DCDE-DC48-839E-397E226FE9A7}"/>
              </a:ext>
            </a:extLst>
          </p:cNvPr>
          <p:cNvPicPr>
            <a:picLocks noChangeAspect="1"/>
          </p:cNvPicPr>
          <p:nvPr userDrawn="1"/>
        </p:nvPicPr>
        <p:blipFill>
          <a:blip r:embed="rId3"/>
          <a:stretch>
            <a:fillRect/>
          </a:stretch>
        </p:blipFill>
        <p:spPr>
          <a:xfrm>
            <a:off x="8338931" y="764431"/>
            <a:ext cx="2822713" cy="1887279"/>
          </a:xfrm>
          <a:prstGeom prst="rect">
            <a:avLst/>
          </a:prstGeom>
        </p:spPr>
      </p:pic>
    </p:spTree>
    <p:extLst>
      <p:ext uri="{BB962C8B-B14F-4D97-AF65-F5344CB8AC3E}">
        <p14:creationId xmlns:p14="http://schemas.microsoft.com/office/powerpoint/2010/main" val="3215519226"/>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userDrawn="1">
  <p:cSld name="Syaani_sisältö_1">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5AEBEE1F-1E2F-3A4E-9620-32C780C1BD8F}"/>
              </a:ext>
            </a:extLst>
          </p:cNvPr>
          <p:cNvSpPr>
            <a:spLocks noGrp="1"/>
          </p:cNvSpPr>
          <p:nvPr>
            <p:ph idx="1" hasCustomPrompt="1"/>
          </p:nvPr>
        </p:nvSpPr>
        <p:spPr>
          <a:xfrm>
            <a:off x="393812" y="1448474"/>
            <a:ext cx="11404375" cy="4624666"/>
          </a:xfrm>
        </p:spPr>
        <p:txBody>
          <a:bodyPr/>
          <a:lstStyle>
            <a:lvl1pPr>
              <a:defRPr sz="1400"/>
            </a:lvl1pPr>
          </a:lstStyle>
          <a:p>
            <a:pPr lvl="0"/>
            <a:r>
              <a:rPr lang="en-GB" err="1"/>
              <a:t>Muokkaa</a:t>
            </a:r>
            <a:r>
              <a:rPr lang="en-GB"/>
              <a:t> </a:t>
            </a:r>
            <a:r>
              <a:rPr lang="en-GB" err="1"/>
              <a:t>tekstiä</a:t>
            </a:r>
            <a:r>
              <a:rPr lang="en-GB"/>
              <a:t> </a:t>
            </a:r>
            <a:r>
              <a:rPr lang="en-GB" err="1"/>
              <a:t>napsauttamalla</a:t>
            </a:r>
            <a:endParaRPr lang="en-GB"/>
          </a:p>
          <a:p>
            <a:pPr lvl="1"/>
            <a:r>
              <a:rPr lang="en-GB" err="1"/>
              <a:t>Toinen</a:t>
            </a:r>
            <a:r>
              <a:rPr lang="en-GB"/>
              <a:t> </a:t>
            </a:r>
            <a:r>
              <a:rPr lang="en-GB" err="1"/>
              <a:t>taso</a:t>
            </a:r>
            <a:endParaRPr lang="en-GB"/>
          </a:p>
          <a:p>
            <a:pPr lvl="2"/>
            <a:r>
              <a:rPr lang="en-GB" err="1"/>
              <a:t>Kolmas</a:t>
            </a:r>
            <a:r>
              <a:rPr lang="en-GB"/>
              <a:t> </a:t>
            </a:r>
            <a:r>
              <a:rPr lang="en-GB" err="1"/>
              <a:t>taso</a:t>
            </a:r>
            <a:endParaRPr lang="en-GB"/>
          </a:p>
          <a:p>
            <a:pPr lvl="3"/>
            <a:r>
              <a:rPr lang="en-GB" err="1"/>
              <a:t>Neljäs</a:t>
            </a:r>
            <a:r>
              <a:rPr lang="en-GB"/>
              <a:t> </a:t>
            </a:r>
            <a:r>
              <a:rPr lang="en-GB" err="1"/>
              <a:t>taso</a:t>
            </a:r>
            <a:endParaRPr lang="en-GB"/>
          </a:p>
          <a:p>
            <a:pPr lvl="4"/>
            <a:r>
              <a:rPr lang="en-GB" err="1"/>
              <a:t>Viides</a:t>
            </a:r>
            <a:r>
              <a:rPr lang="en-GB"/>
              <a:t> </a:t>
            </a:r>
            <a:r>
              <a:rPr lang="en-GB" err="1"/>
              <a:t>taso</a:t>
            </a:r>
            <a:endParaRPr/>
          </a:p>
        </p:txBody>
      </p:sp>
      <p:sp>
        <p:nvSpPr>
          <p:cNvPr id="52" name="Title 51">
            <a:extLst>
              <a:ext uri="{FF2B5EF4-FFF2-40B4-BE49-F238E27FC236}">
                <a16:creationId xmlns:a16="http://schemas.microsoft.com/office/drawing/2014/main" id="{CBCF5632-0806-0544-B31B-CECCDE3A48C9}"/>
              </a:ext>
            </a:extLst>
          </p:cNvPr>
          <p:cNvSpPr>
            <a:spLocks noGrp="1"/>
          </p:cNvSpPr>
          <p:nvPr>
            <p:ph type="title" hasCustomPrompt="1"/>
          </p:nvPr>
        </p:nvSpPr>
        <p:spPr/>
        <p:txBody>
          <a:bodyPr/>
          <a:lstStyle/>
          <a:p>
            <a:r>
              <a:rPr lang="en-GB" err="1"/>
              <a:t>Muokkaa</a:t>
            </a:r>
            <a:r>
              <a:rPr lang="en-GB"/>
              <a:t> </a:t>
            </a:r>
            <a:r>
              <a:rPr lang="en-GB" err="1"/>
              <a:t>otsikkoa</a:t>
            </a:r>
            <a:r>
              <a:rPr lang="en-GB"/>
              <a:t> </a:t>
            </a:r>
            <a:r>
              <a:rPr lang="en-GB" err="1"/>
              <a:t>napsauttamalla</a:t>
            </a:r>
            <a:endParaRPr/>
          </a:p>
        </p:txBody>
      </p:sp>
      <p:sp>
        <p:nvSpPr>
          <p:cNvPr id="53" name="Date Placeholder 52">
            <a:extLst>
              <a:ext uri="{FF2B5EF4-FFF2-40B4-BE49-F238E27FC236}">
                <a16:creationId xmlns:a16="http://schemas.microsoft.com/office/drawing/2014/main" id="{94DE0D23-ADB5-BA48-9FF2-F774A3AEFE54}"/>
              </a:ext>
            </a:extLst>
          </p:cNvPr>
          <p:cNvSpPr>
            <a:spLocks noGrp="1"/>
          </p:cNvSpPr>
          <p:nvPr>
            <p:ph type="dt" sz="half" idx="14"/>
          </p:nvPr>
        </p:nvSpPr>
        <p:spPr/>
        <p:txBody>
          <a:bodyPr/>
          <a:lstStyle/>
          <a:p>
            <a:fld id="{5D597845-D5CD-A741-9A8F-0F6A7690CE79}" type="datetime1">
              <a:rPr lang="fi-FI" smtClean="0"/>
              <a:t>8.4.2025</a:t>
            </a:fld>
            <a:endParaRPr lang="fi-FI"/>
          </a:p>
        </p:txBody>
      </p:sp>
      <p:sp>
        <p:nvSpPr>
          <p:cNvPr id="54" name="Footer Placeholder 53">
            <a:extLst>
              <a:ext uri="{FF2B5EF4-FFF2-40B4-BE49-F238E27FC236}">
                <a16:creationId xmlns:a16="http://schemas.microsoft.com/office/drawing/2014/main" id="{914BB46F-7000-864B-8DC4-5FFDE638B585}"/>
              </a:ext>
            </a:extLst>
          </p:cNvPr>
          <p:cNvSpPr>
            <a:spLocks noGrp="1"/>
          </p:cNvSpPr>
          <p:nvPr>
            <p:ph type="ftr" sz="quarter" idx="15"/>
          </p:nvPr>
        </p:nvSpPr>
        <p:spPr/>
        <p:txBody>
          <a:bodyPr/>
          <a:lstStyle/>
          <a:p>
            <a:r>
              <a:rPr lang="fi-FI"/>
              <a:t>Esityksen nimen voi laittaa tänne</a:t>
            </a:r>
          </a:p>
        </p:txBody>
      </p:sp>
      <p:sp>
        <p:nvSpPr>
          <p:cNvPr id="55" name="Slide Number Placeholder 54">
            <a:extLst>
              <a:ext uri="{FF2B5EF4-FFF2-40B4-BE49-F238E27FC236}">
                <a16:creationId xmlns:a16="http://schemas.microsoft.com/office/drawing/2014/main" id="{775929AE-8F94-0E4E-AB78-CFDC9AE2D1BF}"/>
              </a:ext>
            </a:extLst>
          </p:cNvPr>
          <p:cNvSpPr>
            <a:spLocks noGrp="1"/>
          </p:cNvSpPr>
          <p:nvPr>
            <p:ph type="sldNum" sz="quarter" idx="16"/>
          </p:nvPr>
        </p:nvSpPr>
        <p:spPr/>
        <p:txBody>
          <a:bodyPr/>
          <a:lstStyle/>
          <a:p>
            <a:fld id="{1578E46A-2119-334F-A42A-D6938F0C7581}" type="slidenum">
              <a:rPr lang="fi-FI" smtClean="0"/>
              <a:pPr/>
              <a:t>‹#›</a:t>
            </a:fld>
            <a:endParaRPr lang="fi-FI"/>
          </a:p>
        </p:txBody>
      </p:sp>
      <p:pic>
        <p:nvPicPr>
          <p:cNvPr id="9" name="Picture 8">
            <a:extLst>
              <a:ext uri="{FF2B5EF4-FFF2-40B4-BE49-F238E27FC236}">
                <a16:creationId xmlns:a16="http://schemas.microsoft.com/office/drawing/2014/main" id="{9DDCF54C-57C0-4A43-83A4-9F071F1CC651}"/>
              </a:ext>
            </a:extLst>
          </p:cNvPr>
          <p:cNvPicPr>
            <a:picLocks noChangeAspect="1"/>
          </p:cNvPicPr>
          <p:nvPr userDrawn="1"/>
        </p:nvPicPr>
        <p:blipFill>
          <a:blip r:embed="rId2"/>
          <a:srcRect/>
          <a:stretch/>
        </p:blipFill>
        <p:spPr>
          <a:xfrm>
            <a:off x="5296692" y="6067390"/>
            <a:ext cx="1604271" cy="834221"/>
          </a:xfrm>
          <a:prstGeom prst="rect">
            <a:avLst/>
          </a:prstGeom>
        </p:spPr>
      </p:pic>
    </p:spTree>
    <p:extLst>
      <p:ext uri="{BB962C8B-B14F-4D97-AF65-F5344CB8AC3E}">
        <p14:creationId xmlns:p14="http://schemas.microsoft.com/office/powerpoint/2010/main" val="2768370289"/>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userDrawn="1">
  <p:cSld name="Syaani_sisältö_2">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5AEBEE1F-1E2F-3A4E-9620-32C780C1BD8F}"/>
              </a:ext>
            </a:extLst>
          </p:cNvPr>
          <p:cNvSpPr>
            <a:spLocks noGrp="1"/>
          </p:cNvSpPr>
          <p:nvPr>
            <p:ph idx="1" hasCustomPrompt="1"/>
          </p:nvPr>
        </p:nvSpPr>
        <p:spPr>
          <a:xfrm>
            <a:off x="393812" y="1448474"/>
            <a:ext cx="5618570" cy="4624666"/>
          </a:xfrm>
        </p:spPr>
        <p:txBody>
          <a:bodyPr/>
          <a:lstStyle>
            <a:lvl1pPr>
              <a:defRPr sz="1400"/>
            </a:lvl1pPr>
          </a:lstStyle>
          <a:p>
            <a:pPr lvl="0"/>
            <a:r>
              <a:rPr lang="en-GB" err="1"/>
              <a:t>Muokkaa</a:t>
            </a:r>
            <a:r>
              <a:rPr lang="en-GB"/>
              <a:t> </a:t>
            </a:r>
            <a:r>
              <a:rPr lang="en-GB" err="1"/>
              <a:t>tekstiä</a:t>
            </a:r>
            <a:r>
              <a:rPr lang="en-GB"/>
              <a:t> </a:t>
            </a:r>
            <a:r>
              <a:rPr lang="en-GB" err="1"/>
              <a:t>napsauttamalla</a:t>
            </a:r>
            <a:endParaRPr lang="en-GB"/>
          </a:p>
          <a:p>
            <a:pPr lvl="1"/>
            <a:r>
              <a:rPr lang="en-GB" err="1"/>
              <a:t>Toinen</a:t>
            </a:r>
            <a:r>
              <a:rPr lang="en-GB"/>
              <a:t> </a:t>
            </a:r>
            <a:r>
              <a:rPr lang="en-GB" err="1"/>
              <a:t>taso</a:t>
            </a:r>
            <a:endParaRPr lang="en-GB"/>
          </a:p>
          <a:p>
            <a:pPr lvl="2"/>
            <a:r>
              <a:rPr lang="en-GB" err="1"/>
              <a:t>Kolmas</a:t>
            </a:r>
            <a:r>
              <a:rPr lang="en-GB"/>
              <a:t> </a:t>
            </a:r>
            <a:r>
              <a:rPr lang="en-GB" err="1"/>
              <a:t>taso</a:t>
            </a:r>
            <a:endParaRPr lang="en-GB"/>
          </a:p>
          <a:p>
            <a:pPr lvl="3"/>
            <a:r>
              <a:rPr lang="en-GB" err="1"/>
              <a:t>Neljäs</a:t>
            </a:r>
            <a:r>
              <a:rPr lang="en-GB"/>
              <a:t> </a:t>
            </a:r>
            <a:r>
              <a:rPr lang="en-GB" err="1"/>
              <a:t>taso</a:t>
            </a:r>
            <a:endParaRPr lang="en-GB"/>
          </a:p>
          <a:p>
            <a:pPr lvl="4"/>
            <a:r>
              <a:rPr lang="en-GB" err="1"/>
              <a:t>Viides</a:t>
            </a:r>
            <a:r>
              <a:rPr lang="en-GB"/>
              <a:t> </a:t>
            </a:r>
            <a:r>
              <a:rPr lang="en-GB" err="1"/>
              <a:t>taso</a:t>
            </a:r>
            <a:endParaRPr/>
          </a:p>
        </p:txBody>
      </p:sp>
      <p:sp>
        <p:nvSpPr>
          <p:cNvPr id="42" name="Content Placeholder 41">
            <a:extLst>
              <a:ext uri="{FF2B5EF4-FFF2-40B4-BE49-F238E27FC236}">
                <a16:creationId xmlns:a16="http://schemas.microsoft.com/office/drawing/2014/main" id="{3B8B450B-5933-8147-A11B-7EF8D82DCC96}"/>
              </a:ext>
            </a:extLst>
          </p:cNvPr>
          <p:cNvSpPr>
            <a:spLocks noGrp="1"/>
          </p:cNvSpPr>
          <p:nvPr>
            <p:ph sz="quarter" idx="13" hasCustomPrompt="1"/>
          </p:nvPr>
        </p:nvSpPr>
        <p:spPr>
          <a:xfrm>
            <a:off x="6179506" y="1448474"/>
            <a:ext cx="5618682" cy="4624666"/>
          </a:xfrm>
        </p:spPr>
        <p:txBody>
          <a:bodyPr/>
          <a:lstStyle>
            <a:lvl1pPr>
              <a:defRPr sz="1400"/>
            </a:lvl1pPr>
          </a:lstStyle>
          <a:p>
            <a:pPr lvl="0"/>
            <a:r>
              <a:rPr lang="en-GB" err="1"/>
              <a:t>Muokkaa</a:t>
            </a:r>
            <a:r>
              <a:rPr lang="en-GB"/>
              <a:t> </a:t>
            </a:r>
            <a:r>
              <a:rPr lang="en-GB" err="1"/>
              <a:t>tekstiä</a:t>
            </a:r>
            <a:r>
              <a:rPr lang="en-GB"/>
              <a:t> </a:t>
            </a:r>
            <a:r>
              <a:rPr lang="en-GB" err="1"/>
              <a:t>napsauttamalla</a:t>
            </a:r>
            <a:endParaRPr lang="en-GB"/>
          </a:p>
          <a:p>
            <a:pPr lvl="1"/>
            <a:r>
              <a:rPr lang="en-GB" err="1"/>
              <a:t>Toinen</a:t>
            </a:r>
            <a:r>
              <a:rPr lang="en-GB"/>
              <a:t> </a:t>
            </a:r>
            <a:r>
              <a:rPr lang="en-GB" err="1"/>
              <a:t>taso</a:t>
            </a:r>
            <a:endParaRPr lang="en-GB"/>
          </a:p>
          <a:p>
            <a:pPr lvl="2"/>
            <a:r>
              <a:rPr lang="en-GB" err="1"/>
              <a:t>Kolmas</a:t>
            </a:r>
            <a:r>
              <a:rPr lang="en-GB"/>
              <a:t> </a:t>
            </a:r>
            <a:r>
              <a:rPr lang="en-GB" err="1"/>
              <a:t>taso</a:t>
            </a:r>
            <a:endParaRPr lang="en-GB"/>
          </a:p>
          <a:p>
            <a:pPr lvl="3"/>
            <a:r>
              <a:rPr lang="en-GB" err="1"/>
              <a:t>Neljäs</a:t>
            </a:r>
            <a:r>
              <a:rPr lang="en-GB"/>
              <a:t> </a:t>
            </a:r>
            <a:r>
              <a:rPr lang="en-GB" err="1"/>
              <a:t>taso</a:t>
            </a:r>
            <a:endParaRPr lang="en-GB"/>
          </a:p>
          <a:p>
            <a:pPr lvl="4"/>
            <a:r>
              <a:rPr lang="en-GB" err="1"/>
              <a:t>Viides</a:t>
            </a:r>
            <a:r>
              <a:rPr lang="en-GB"/>
              <a:t> </a:t>
            </a:r>
            <a:r>
              <a:rPr lang="en-GB" err="1"/>
              <a:t>taso</a:t>
            </a:r>
            <a:endParaRPr/>
          </a:p>
        </p:txBody>
      </p:sp>
      <p:sp>
        <p:nvSpPr>
          <p:cNvPr id="52" name="Title 51">
            <a:extLst>
              <a:ext uri="{FF2B5EF4-FFF2-40B4-BE49-F238E27FC236}">
                <a16:creationId xmlns:a16="http://schemas.microsoft.com/office/drawing/2014/main" id="{CBCF5632-0806-0544-B31B-CECCDE3A48C9}"/>
              </a:ext>
            </a:extLst>
          </p:cNvPr>
          <p:cNvSpPr>
            <a:spLocks noGrp="1"/>
          </p:cNvSpPr>
          <p:nvPr>
            <p:ph type="title" hasCustomPrompt="1"/>
          </p:nvPr>
        </p:nvSpPr>
        <p:spPr/>
        <p:txBody>
          <a:bodyPr/>
          <a:lstStyle/>
          <a:p>
            <a:r>
              <a:rPr lang="en-GB" err="1"/>
              <a:t>Muokkaa</a:t>
            </a:r>
            <a:r>
              <a:rPr lang="en-GB"/>
              <a:t> </a:t>
            </a:r>
            <a:r>
              <a:rPr lang="en-GB" err="1"/>
              <a:t>otsikkoa</a:t>
            </a:r>
            <a:r>
              <a:rPr lang="en-GB"/>
              <a:t> </a:t>
            </a:r>
            <a:r>
              <a:rPr lang="en-GB" err="1"/>
              <a:t>napsauttamalla</a:t>
            </a:r>
            <a:endParaRPr/>
          </a:p>
        </p:txBody>
      </p:sp>
      <p:sp>
        <p:nvSpPr>
          <p:cNvPr id="53" name="Date Placeholder 52">
            <a:extLst>
              <a:ext uri="{FF2B5EF4-FFF2-40B4-BE49-F238E27FC236}">
                <a16:creationId xmlns:a16="http://schemas.microsoft.com/office/drawing/2014/main" id="{94DE0D23-ADB5-BA48-9FF2-F774A3AEFE54}"/>
              </a:ext>
            </a:extLst>
          </p:cNvPr>
          <p:cNvSpPr>
            <a:spLocks noGrp="1"/>
          </p:cNvSpPr>
          <p:nvPr>
            <p:ph type="dt" sz="half" idx="14"/>
          </p:nvPr>
        </p:nvSpPr>
        <p:spPr/>
        <p:txBody>
          <a:bodyPr/>
          <a:lstStyle/>
          <a:p>
            <a:fld id="{402E4DF0-5706-1D46-B83D-100C41E8921D}" type="datetime1">
              <a:rPr lang="fi-FI" smtClean="0"/>
              <a:t>8.4.2025</a:t>
            </a:fld>
            <a:endParaRPr lang="fi-FI"/>
          </a:p>
        </p:txBody>
      </p:sp>
      <p:sp>
        <p:nvSpPr>
          <p:cNvPr id="54" name="Footer Placeholder 53">
            <a:extLst>
              <a:ext uri="{FF2B5EF4-FFF2-40B4-BE49-F238E27FC236}">
                <a16:creationId xmlns:a16="http://schemas.microsoft.com/office/drawing/2014/main" id="{914BB46F-7000-864B-8DC4-5FFDE638B585}"/>
              </a:ext>
            </a:extLst>
          </p:cNvPr>
          <p:cNvSpPr>
            <a:spLocks noGrp="1"/>
          </p:cNvSpPr>
          <p:nvPr>
            <p:ph type="ftr" sz="quarter" idx="15"/>
          </p:nvPr>
        </p:nvSpPr>
        <p:spPr/>
        <p:txBody>
          <a:bodyPr/>
          <a:lstStyle/>
          <a:p>
            <a:r>
              <a:rPr lang="fi-FI"/>
              <a:t>Esityksen nimen voi laittaa tänne</a:t>
            </a:r>
          </a:p>
        </p:txBody>
      </p:sp>
      <p:sp>
        <p:nvSpPr>
          <p:cNvPr id="55" name="Slide Number Placeholder 54">
            <a:extLst>
              <a:ext uri="{FF2B5EF4-FFF2-40B4-BE49-F238E27FC236}">
                <a16:creationId xmlns:a16="http://schemas.microsoft.com/office/drawing/2014/main" id="{775929AE-8F94-0E4E-AB78-CFDC9AE2D1BF}"/>
              </a:ext>
            </a:extLst>
          </p:cNvPr>
          <p:cNvSpPr>
            <a:spLocks noGrp="1"/>
          </p:cNvSpPr>
          <p:nvPr>
            <p:ph type="sldNum" sz="quarter" idx="16"/>
          </p:nvPr>
        </p:nvSpPr>
        <p:spPr/>
        <p:txBody>
          <a:bodyPr/>
          <a:lstStyle/>
          <a:p>
            <a:fld id="{1578E46A-2119-334F-A42A-D6938F0C7581}" type="slidenum">
              <a:rPr lang="fi-FI" smtClean="0"/>
              <a:pPr/>
              <a:t>‹#›</a:t>
            </a:fld>
            <a:endParaRPr lang="fi-FI"/>
          </a:p>
        </p:txBody>
      </p:sp>
      <p:pic>
        <p:nvPicPr>
          <p:cNvPr id="10" name="Picture 9">
            <a:extLst>
              <a:ext uri="{FF2B5EF4-FFF2-40B4-BE49-F238E27FC236}">
                <a16:creationId xmlns:a16="http://schemas.microsoft.com/office/drawing/2014/main" id="{67FBA538-AFCD-EC41-B482-6C2E3FD4822A}"/>
              </a:ext>
            </a:extLst>
          </p:cNvPr>
          <p:cNvPicPr>
            <a:picLocks noChangeAspect="1"/>
          </p:cNvPicPr>
          <p:nvPr userDrawn="1"/>
        </p:nvPicPr>
        <p:blipFill>
          <a:blip r:embed="rId2"/>
          <a:srcRect/>
          <a:stretch/>
        </p:blipFill>
        <p:spPr>
          <a:xfrm>
            <a:off x="5296692" y="6067390"/>
            <a:ext cx="1604271" cy="834221"/>
          </a:xfrm>
          <a:prstGeom prst="rect">
            <a:avLst/>
          </a:prstGeom>
        </p:spPr>
      </p:pic>
    </p:spTree>
    <p:extLst>
      <p:ext uri="{BB962C8B-B14F-4D97-AF65-F5344CB8AC3E}">
        <p14:creationId xmlns:p14="http://schemas.microsoft.com/office/powerpoint/2010/main" val="1623332794"/>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userDrawn="1">
  <p:cSld name="Syaani_sisältö_nosto">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5AEBEE1F-1E2F-3A4E-9620-32C780C1BD8F}"/>
              </a:ext>
            </a:extLst>
          </p:cNvPr>
          <p:cNvSpPr>
            <a:spLocks noGrp="1"/>
          </p:cNvSpPr>
          <p:nvPr>
            <p:ph idx="1" hasCustomPrompt="1"/>
          </p:nvPr>
        </p:nvSpPr>
        <p:spPr>
          <a:xfrm>
            <a:off x="393812" y="1448473"/>
            <a:ext cx="6555628" cy="4628645"/>
          </a:xfrm>
        </p:spPr>
        <p:txBody>
          <a:bodyPr>
            <a:noAutofit/>
          </a:bodyPr>
          <a:lstStyle>
            <a:lvl1pPr>
              <a:defRPr sz="1400"/>
            </a:lvl1pPr>
          </a:lstStyle>
          <a:p>
            <a:pPr lvl="0"/>
            <a:r>
              <a:rPr lang="en-GB" err="1"/>
              <a:t>Muokkaa</a:t>
            </a:r>
            <a:r>
              <a:rPr lang="en-GB"/>
              <a:t> </a:t>
            </a:r>
            <a:r>
              <a:rPr lang="en-GB" err="1"/>
              <a:t>tekstiä</a:t>
            </a:r>
            <a:r>
              <a:rPr lang="en-GB"/>
              <a:t> </a:t>
            </a:r>
            <a:r>
              <a:rPr lang="en-GB" err="1"/>
              <a:t>napsauttamalla</a:t>
            </a:r>
            <a:endParaRPr lang="en-GB"/>
          </a:p>
          <a:p>
            <a:pPr lvl="1"/>
            <a:r>
              <a:rPr lang="en-GB" err="1"/>
              <a:t>Toinen</a:t>
            </a:r>
            <a:r>
              <a:rPr lang="en-GB"/>
              <a:t> </a:t>
            </a:r>
            <a:r>
              <a:rPr lang="en-GB" err="1"/>
              <a:t>taso</a:t>
            </a:r>
            <a:endParaRPr lang="en-GB"/>
          </a:p>
          <a:p>
            <a:pPr lvl="2"/>
            <a:r>
              <a:rPr lang="en-GB" err="1"/>
              <a:t>Kolmas</a:t>
            </a:r>
            <a:r>
              <a:rPr lang="en-GB"/>
              <a:t> </a:t>
            </a:r>
            <a:r>
              <a:rPr lang="en-GB" err="1"/>
              <a:t>taso</a:t>
            </a:r>
            <a:endParaRPr lang="en-GB"/>
          </a:p>
          <a:p>
            <a:pPr lvl="3"/>
            <a:r>
              <a:rPr lang="en-GB" err="1"/>
              <a:t>Neljäs</a:t>
            </a:r>
            <a:r>
              <a:rPr lang="en-GB"/>
              <a:t> </a:t>
            </a:r>
            <a:r>
              <a:rPr lang="en-GB" err="1"/>
              <a:t>taso</a:t>
            </a:r>
            <a:endParaRPr lang="en-GB"/>
          </a:p>
          <a:p>
            <a:pPr lvl="4"/>
            <a:r>
              <a:rPr lang="en-GB" err="1"/>
              <a:t>Viides</a:t>
            </a:r>
            <a:r>
              <a:rPr lang="en-GB"/>
              <a:t> </a:t>
            </a:r>
            <a:r>
              <a:rPr lang="en-GB" err="1"/>
              <a:t>taso</a:t>
            </a:r>
            <a:endParaRPr/>
          </a:p>
        </p:txBody>
      </p:sp>
      <p:sp>
        <p:nvSpPr>
          <p:cNvPr id="52" name="Title 51">
            <a:extLst>
              <a:ext uri="{FF2B5EF4-FFF2-40B4-BE49-F238E27FC236}">
                <a16:creationId xmlns:a16="http://schemas.microsoft.com/office/drawing/2014/main" id="{CBCF5632-0806-0544-B31B-CECCDE3A48C9}"/>
              </a:ext>
            </a:extLst>
          </p:cNvPr>
          <p:cNvSpPr>
            <a:spLocks noGrp="1"/>
          </p:cNvSpPr>
          <p:nvPr>
            <p:ph type="title" hasCustomPrompt="1"/>
          </p:nvPr>
        </p:nvSpPr>
        <p:spPr>
          <a:xfrm>
            <a:off x="393813" y="316574"/>
            <a:ext cx="6555628" cy="999405"/>
          </a:xfrm>
        </p:spPr>
        <p:txBody>
          <a:bodyPr>
            <a:noAutofit/>
          </a:bodyPr>
          <a:lstStyle/>
          <a:p>
            <a:r>
              <a:rPr lang="en-GB" err="1"/>
              <a:t>Muokkaa</a:t>
            </a:r>
            <a:r>
              <a:rPr lang="en-GB"/>
              <a:t> </a:t>
            </a:r>
            <a:r>
              <a:rPr lang="en-GB" err="1"/>
              <a:t>otsikkoa</a:t>
            </a:r>
            <a:r>
              <a:rPr lang="en-GB"/>
              <a:t> </a:t>
            </a:r>
            <a:r>
              <a:rPr lang="en-GB" err="1"/>
              <a:t>napsauttamalla</a:t>
            </a:r>
            <a:endParaRPr/>
          </a:p>
        </p:txBody>
      </p:sp>
      <p:sp>
        <p:nvSpPr>
          <p:cNvPr id="53" name="Date Placeholder 52">
            <a:extLst>
              <a:ext uri="{FF2B5EF4-FFF2-40B4-BE49-F238E27FC236}">
                <a16:creationId xmlns:a16="http://schemas.microsoft.com/office/drawing/2014/main" id="{94DE0D23-ADB5-BA48-9FF2-F774A3AEFE54}"/>
              </a:ext>
            </a:extLst>
          </p:cNvPr>
          <p:cNvSpPr>
            <a:spLocks noGrp="1"/>
          </p:cNvSpPr>
          <p:nvPr>
            <p:ph type="dt" sz="half" idx="14"/>
          </p:nvPr>
        </p:nvSpPr>
        <p:spPr/>
        <p:txBody>
          <a:bodyPr/>
          <a:lstStyle/>
          <a:p>
            <a:fld id="{D7920339-B749-4E4D-A374-5DB630047C53}" type="datetime1">
              <a:rPr lang="fi-FI" smtClean="0"/>
              <a:t>8.4.2025</a:t>
            </a:fld>
            <a:endParaRPr lang="fi-FI"/>
          </a:p>
        </p:txBody>
      </p:sp>
      <p:sp>
        <p:nvSpPr>
          <p:cNvPr id="55" name="Slide Number Placeholder 54">
            <a:extLst>
              <a:ext uri="{FF2B5EF4-FFF2-40B4-BE49-F238E27FC236}">
                <a16:creationId xmlns:a16="http://schemas.microsoft.com/office/drawing/2014/main" id="{775929AE-8F94-0E4E-AB78-CFDC9AE2D1BF}"/>
              </a:ext>
            </a:extLst>
          </p:cNvPr>
          <p:cNvSpPr>
            <a:spLocks noGrp="1"/>
          </p:cNvSpPr>
          <p:nvPr>
            <p:ph type="sldNum" sz="quarter" idx="16"/>
          </p:nvPr>
        </p:nvSpPr>
        <p:spPr/>
        <p:txBody>
          <a:bodyPr/>
          <a:lstStyle/>
          <a:p>
            <a:fld id="{1578E46A-2119-334F-A42A-D6938F0C7581}" type="slidenum">
              <a:rPr lang="fi-FI" smtClean="0"/>
              <a:pPr/>
              <a:t>‹#›</a:t>
            </a:fld>
            <a:endParaRPr lang="fi-FI"/>
          </a:p>
        </p:txBody>
      </p:sp>
      <p:sp>
        <p:nvSpPr>
          <p:cNvPr id="4" name="Rectangle 3">
            <a:extLst>
              <a:ext uri="{FF2B5EF4-FFF2-40B4-BE49-F238E27FC236}">
                <a16:creationId xmlns:a16="http://schemas.microsoft.com/office/drawing/2014/main" id="{652EE733-F2BA-3D43-AB4D-DD469E774F3B}"/>
              </a:ext>
            </a:extLst>
          </p:cNvPr>
          <p:cNvSpPr/>
          <p:nvPr userDrawn="1"/>
        </p:nvSpPr>
        <p:spPr>
          <a:xfrm>
            <a:off x="7355656" y="0"/>
            <a:ext cx="4836344" cy="34290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a:p>
        </p:txBody>
      </p:sp>
      <p:sp>
        <p:nvSpPr>
          <p:cNvPr id="14" name="Text Placeholder 13">
            <a:extLst>
              <a:ext uri="{FF2B5EF4-FFF2-40B4-BE49-F238E27FC236}">
                <a16:creationId xmlns:a16="http://schemas.microsoft.com/office/drawing/2014/main" id="{2F5E3B02-943E-3F40-ABA6-3E8742E5D404}"/>
              </a:ext>
            </a:extLst>
          </p:cNvPr>
          <p:cNvSpPr>
            <a:spLocks noGrp="1"/>
          </p:cNvSpPr>
          <p:nvPr>
            <p:ph type="body" sz="quarter" idx="17" hasCustomPrompt="1"/>
          </p:nvPr>
        </p:nvSpPr>
        <p:spPr>
          <a:xfrm>
            <a:off x="7849235" y="441960"/>
            <a:ext cx="3849185" cy="2406054"/>
          </a:xfrm>
        </p:spPr>
        <p:txBody>
          <a:bodyPr anchor="ctr">
            <a:noAutofit/>
          </a:bodyPr>
          <a:lstStyle>
            <a:lvl1pPr marL="0" indent="0" algn="ctr">
              <a:buNone/>
              <a:defRPr sz="2400" b="0" i="1">
                <a:solidFill>
                  <a:schemeClr val="bg1"/>
                </a:solidFill>
                <a:latin typeface="DM Serif Display" pitchFamily="2" charset="0"/>
              </a:defRPr>
            </a:lvl1pPr>
            <a:lvl2pPr marL="457200" indent="0" algn="ctr">
              <a:buNone/>
              <a:defRPr b="1" i="1">
                <a:latin typeface="Times" pitchFamily="2" charset="0"/>
              </a:defRPr>
            </a:lvl2pPr>
            <a:lvl3pPr marL="914400" indent="0" algn="ctr">
              <a:buNone/>
              <a:defRPr b="1" i="1">
                <a:latin typeface="Times" pitchFamily="2" charset="0"/>
              </a:defRPr>
            </a:lvl3pPr>
            <a:lvl4pPr marL="1371600" indent="0" algn="ctr">
              <a:buNone/>
              <a:defRPr b="1" i="1">
                <a:latin typeface="Times" pitchFamily="2" charset="0"/>
              </a:defRPr>
            </a:lvl4pPr>
            <a:lvl5pPr marL="1828800" indent="0" algn="ctr">
              <a:buNone/>
              <a:defRPr b="1" i="1">
                <a:latin typeface="Times" pitchFamily="2" charset="0"/>
              </a:defRPr>
            </a:lvl5pPr>
          </a:lstStyle>
          <a:p>
            <a:pPr lvl="0"/>
            <a:r>
              <a:rPr lang="en-GB" err="1"/>
              <a:t>Muokkaa</a:t>
            </a:r>
            <a:r>
              <a:rPr lang="en-GB"/>
              <a:t> </a:t>
            </a:r>
            <a:r>
              <a:rPr lang="en-GB" err="1"/>
              <a:t>nostotekstiä</a:t>
            </a:r>
            <a:r>
              <a:rPr lang="en-GB"/>
              <a:t> </a:t>
            </a:r>
            <a:r>
              <a:rPr lang="en-GB" err="1"/>
              <a:t>napsauttamalla</a:t>
            </a:r>
            <a:endParaRPr/>
          </a:p>
        </p:txBody>
      </p:sp>
      <p:pic>
        <p:nvPicPr>
          <p:cNvPr id="11" name="Picture 10">
            <a:extLst>
              <a:ext uri="{FF2B5EF4-FFF2-40B4-BE49-F238E27FC236}">
                <a16:creationId xmlns:a16="http://schemas.microsoft.com/office/drawing/2014/main" id="{E59502B8-73D0-024A-96EE-A3F830D9C9A4}"/>
              </a:ext>
            </a:extLst>
          </p:cNvPr>
          <p:cNvPicPr>
            <a:picLocks noChangeAspect="1"/>
          </p:cNvPicPr>
          <p:nvPr userDrawn="1"/>
        </p:nvPicPr>
        <p:blipFill>
          <a:blip r:embed="rId2"/>
          <a:srcRect/>
          <a:stretch/>
        </p:blipFill>
        <p:spPr>
          <a:xfrm>
            <a:off x="5296692" y="6067390"/>
            <a:ext cx="1604271" cy="834221"/>
          </a:xfrm>
          <a:prstGeom prst="rect">
            <a:avLst/>
          </a:prstGeom>
        </p:spPr>
      </p:pic>
      <p:pic>
        <p:nvPicPr>
          <p:cNvPr id="10" name="Picture 9" descr="A picture containing object, light&#10;&#10;Description automatically generated">
            <a:extLst>
              <a:ext uri="{FF2B5EF4-FFF2-40B4-BE49-F238E27FC236}">
                <a16:creationId xmlns:a16="http://schemas.microsoft.com/office/drawing/2014/main" id="{878C3C01-8F09-5743-B2CD-E1D450804083}"/>
              </a:ext>
            </a:extLst>
          </p:cNvPr>
          <p:cNvPicPr>
            <a:picLocks noChangeAspect="1"/>
          </p:cNvPicPr>
          <p:nvPr userDrawn="1"/>
        </p:nvPicPr>
        <p:blipFill rotWithShape="1">
          <a:blip r:embed="rId3"/>
          <a:srcRect b="23547"/>
          <a:stretch/>
        </p:blipFill>
        <p:spPr>
          <a:xfrm>
            <a:off x="7355655" y="3425802"/>
            <a:ext cx="4834625" cy="3432198"/>
          </a:xfrm>
          <a:prstGeom prst="rect">
            <a:avLst/>
          </a:prstGeom>
        </p:spPr>
      </p:pic>
    </p:spTree>
    <p:extLst>
      <p:ext uri="{BB962C8B-B14F-4D97-AF65-F5344CB8AC3E}">
        <p14:creationId xmlns:p14="http://schemas.microsoft.com/office/powerpoint/2010/main" val="2890193687"/>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secHead" preserve="1">
  <p:cSld name="Syaani_väliotsikko">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9344524-5770-F447-BC89-96ACC3A6F6FF}"/>
              </a:ext>
            </a:extLst>
          </p:cNvPr>
          <p:cNvSpPr>
            <a:spLocks noGrp="1"/>
          </p:cNvSpPr>
          <p:nvPr>
            <p:ph type="title" hasCustomPrompt="1"/>
          </p:nvPr>
        </p:nvSpPr>
        <p:spPr>
          <a:xfrm>
            <a:off x="5486400" y="1441983"/>
            <a:ext cx="5996197" cy="2091124"/>
          </a:xfrm>
        </p:spPr>
        <p:txBody>
          <a:bodyPr anchor="b">
            <a:noAutofit/>
          </a:bodyPr>
          <a:lstStyle>
            <a:lvl1pPr algn="l">
              <a:defRPr sz="4400">
                <a:solidFill>
                  <a:schemeClr val="tx1"/>
                </a:solidFill>
              </a:defRPr>
            </a:lvl1pPr>
          </a:lstStyle>
          <a:p>
            <a:r>
              <a:rPr lang="en-GB" err="1"/>
              <a:t>Muokkaa</a:t>
            </a:r>
            <a:r>
              <a:rPr lang="en-GB"/>
              <a:t> </a:t>
            </a:r>
            <a:r>
              <a:rPr lang="en-GB" err="1"/>
              <a:t>väliotsikkoa</a:t>
            </a:r>
            <a:r>
              <a:rPr lang="en-GB"/>
              <a:t> </a:t>
            </a:r>
            <a:r>
              <a:rPr lang="en-GB" err="1"/>
              <a:t>napsauttamalla</a:t>
            </a:r>
            <a:endParaRPr/>
          </a:p>
        </p:txBody>
      </p:sp>
      <p:sp>
        <p:nvSpPr>
          <p:cNvPr id="3" name="Text Placeholder 2">
            <a:extLst>
              <a:ext uri="{FF2B5EF4-FFF2-40B4-BE49-F238E27FC236}">
                <a16:creationId xmlns:a16="http://schemas.microsoft.com/office/drawing/2014/main" id="{E391E1F3-B01E-DB44-902B-90E1C30206AC}"/>
              </a:ext>
            </a:extLst>
          </p:cNvPr>
          <p:cNvSpPr>
            <a:spLocks noGrp="1"/>
          </p:cNvSpPr>
          <p:nvPr>
            <p:ph type="body" idx="1" hasCustomPrompt="1"/>
          </p:nvPr>
        </p:nvSpPr>
        <p:spPr>
          <a:xfrm>
            <a:off x="5486400" y="3560095"/>
            <a:ext cx="5996197" cy="1500187"/>
          </a:xfrm>
        </p:spPr>
        <p:txBody>
          <a:bodyPr>
            <a:noAutofit/>
          </a:bodyPr>
          <a:lstStyle>
            <a:lvl1pPr marL="0" indent="0" algn="l">
              <a:buNone/>
              <a:defRPr sz="1600">
                <a:solidFill>
                  <a:schemeClr val="tx1"/>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GB" err="1"/>
              <a:t>Muokkaa</a:t>
            </a:r>
            <a:r>
              <a:rPr lang="en-GB"/>
              <a:t> </a:t>
            </a:r>
            <a:r>
              <a:rPr lang="en-GB" err="1"/>
              <a:t>alaotsikkoa</a:t>
            </a:r>
            <a:r>
              <a:rPr lang="en-GB"/>
              <a:t> </a:t>
            </a:r>
            <a:r>
              <a:rPr lang="en-GB" err="1"/>
              <a:t>napsauttamalla</a:t>
            </a:r>
            <a:endParaRPr lang="en-GB"/>
          </a:p>
        </p:txBody>
      </p:sp>
      <p:sp>
        <p:nvSpPr>
          <p:cNvPr id="16" name="Footer Placeholder 15">
            <a:extLst>
              <a:ext uri="{FF2B5EF4-FFF2-40B4-BE49-F238E27FC236}">
                <a16:creationId xmlns:a16="http://schemas.microsoft.com/office/drawing/2014/main" id="{067E774B-F78C-344F-BA1D-865C987F0D68}"/>
              </a:ext>
            </a:extLst>
          </p:cNvPr>
          <p:cNvSpPr>
            <a:spLocks noGrp="1"/>
          </p:cNvSpPr>
          <p:nvPr>
            <p:ph type="ftr" sz="quarter" idx="11"/>
          </p:nvPr>
        </p:nvSpPr>
        <p:spPr/>
        <p:txBody>
          <a:bodyPr/>
          <a:lstStyle/>
          <a:p>
            <a:r>
              <a:rPr lang="fi-FI"/>
              <a:t>Esityksen nimen voi laittaa tänne</a:t>
            </a:r>
          </a:p>
        </p:txBody>
      </p:sp>
      <p:pic>
        <p:nvPicPr>
          <p:cNvPr id="7" name="Picture 6">
            <a:extLst>
              <a:ext uri="{FF2B5EF4-FFF2-40B4-BE49-F238E27FC236}">
                <a16:creationId xmlns:a16="http://schemas.microsoft.com/office/drawing/2014/main" id="{F391A3CC-492B-8846-B79A-ADC4F7D8528B}"/>
              </a:ext>
            </a:extLst>
          </p:cNvPr>
          <p:cNvPicPr>
            <a:picLocks noChangeAspect="1"/>
          </p:cNvPicPr>
          <p:nvPr userDrawn="1"/>
        </p:nvPicPr>
        <p:blipFill>
          <a:blip r:embed="rId2"/>
          <a:srcRect/>
          <a:stretch/>
        </p:blipFill>
        <p:spPr>
          <a:xfrm>
            <a:off x="5296692" y="6067390"/>
            <a:ext cx="1604271" cy="834221"/>
          </a:xfrm>
          <a:prstGeom prst="rect">
            <a:avLst/>
          </a:prstGeom>
        </p:spPr>
      </p:pic>
      <p:pic>
        <p:nvPicPr>
          <p:cNvPr id="6" name="Picture 5" descr="A picture containing object, light&#10;&#10;Description automatically generated">
            <a:extLst>
              <a:ext uri="{FF2B5EF4-FFF2-40B4-BE49-F238E27FC236}">
                <a16:creationId xmlns:a16="http://schemas.microsoft.com/office/drawing/2014/main" id="{EF2E2091-3B6E-BB47-9423-ADAAF8BC728F}"/>
              </a:ext>
            </a:extLst>
          </p:cNvPr>
          <p:cNvPicPr>
            <a:picLocks noChangeAspect="1"/>
          </p:cNvPicPr>
          <p:nvPr userDrawn="1"/>
        </p:nvPicPr>
        <p:blipFill>
          <a:blip r:embed="rId3"/>
          <a:stretch>
            <a:fillRect/>
          </a:stretch>
        </p:blipFill>
        <p:spPr>
          <a:xfrm>
            <a:off x="0" y="0"/>
            <a:ext cx="4908658" cy="4558040"/>
          </a:xfrm>
          <a:prstGeom prst="rect">
            <a:avLst/>
          </a:prstGeom>
        </p:spPr>
      </p:pic>
      <p:pic>
        <p:nvPicPr>
          <p:cNvPr id="10" name="Picture 9" descr="A picture containing object, light&#10;&#10;Description automatically generated">
            <a:extLst>
              <a:ext uri="{FF2B5EF4-FFF2-40B4-BE49-F238E27FC236}">
                <a16:creationId xmlns:a16="http://schemas.microsoft.com/office/drawing/2014/main" id="{3CF8F5D2-7FF8-3A4B-9281-9BEF17C127F2}"/>
              </a:ext>
            </a:extLst>
          </p:cNvPr>
          <p:cNvPicPr>
            <a:picLocks noChangeAspect="1"/>
          </p:cNvPicPr>
          <p:nvPr userDrawn="1"/>
        </p:nvPicPr>
        <p:blipFill rotWithShape="1">
          <a:blip r:embed="rId3"/>
          <a:srcRect t="14297" b="35244"/>
          <a:stretch/>
        </p:blipFill>
        <p:spPr>
          <a:xfrm>
            <a:off x="0" y="4558041"/>
            <a:ext cx="4908658" cy="2299960"/>
          </a:xfrm>
          <a:prstGeom prst="rect">
            <a:avLst/>
          </a:prstGeom>
        </p:spPr>
      </p:pic>
    </p:spTree>
    <p:extLst>
      <p:ext uri="{BB962C8B-B14F-4D97-AF65-F5344CB8AC3E}">
        <p14:creationId xmlns:p14="http://schemas.microsoft.com/office/powerpoint/2010/main" val="2775534891"/>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title" preserve="1">
  <p:cSld name="Vihreä_otsikko">
    <p:spTree>
      <p:nvGrpSpPr>
        <p:cNvPr id="1" name=""/>
        <p:cNvGrpSpPr/>
        <p:nvPr/>
      </p:nvGrpSpPr>
      <p:grpSpPr>
        <a:xfrm>
          <a:off x="0" y="0"/>
          <a:ext cx="0" cy="0"/>
          <a:chOff x="0" y="0"/>
          <a:chExt cx="0" cy="0"/>
        </a:xfrm>
      </p:grpSpPr>
      <p:sp>
        <p:nvSpPr>
          <p:cNvPr id="4" name="Rectangle 3">
            <a:extLst>
              <a:ext uri="{FF2B5EF4-FFF2-40B4-BE49-F238E27FC236}">
                <a16:creationId xmlns:a16="http://schemas.microsoft.com/office/drawing/2014/main" id="{621D731D-B1B7-0647-A07D-F1ACED79F078}"/>
              </a:ext>
            </a:extLst>
          </p:cNvPr>
          <p:cNvSpPr/>
          <p:nvPr userDrawn="1"/>
        </p:nvSpPr>
        <p:spPr>
          <a:xfrm>
            <a:off x="-1" y="0"/>
            <a:ext cx="7355657" cy="6858000"/>
          </a:xfrm>
          <a:prstGeom prst="rect">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a:p>
        </p:txBody>
      </p:sp>
      <p:sp>
        <p:nvSpPr>
          <p:cNvPr id="2" name="Title 1">
            <a:extLst>
              <a:ext uri="{FF2B5EF4-FFF2-40B4-BE49-F238E27FC236}">
                <a16:creationId xmlns:a16="http://schemas.microsoft.com/office/drawing/2014/main" id="{2247F1ED-20C4-814F-A517-F0072FAE18F8}"/>
              </a:ext>
            </a:extLst>
          </p:cNvPr>
          <p:cNvSpPr>
            <a:spLocks noGrp="1"/>
          </p:cNvSpPr>
          <p:nvPr>
            <p:ph type="ctrTitle" hasCustomPrompt="1"/>
          </p:nvPr>
        </p:nvSpPr>
        <p:spPr>
          <a:xfrm>
            <a:off x="629964" y="1524499"/>
            <a:ext cx="6167076" cy="2387600"/>
          </a:xfrm>
        </p:spPr>
        <p:txBody>
          <a:bodyPr anchor="b">
            <a:noAutofit/>
          </a:bodyPr>
          <a:lstStyle>
            <a:lvl1pPr algn="l">
              <a:defRPr sz="5400">
                <a:solidFill>
                  <a:schemeClr val="bg1"/>
                </a:solidFill>
              </a:defRPr>
            </a:lvl1pPr>
          </a:lstStyle>
          <a:p>
            <a:r>
              <a:rPr lang="en-GB" err="1"/>
              <a:t>Muokkaa</a:t>
            </a:r>
            <a:r>
              <a:rPr lang="en-GB"/>
              <a:t> </a:t>
            </a:r>
            <a:r>
              <a:rPr lang="en-GB" err="1"/>
              <a:t>otsikkoa</a:t>
            </a:r>
            <a:r>
              <a:rPr lang="en-GB"/>
              <a:t> </a:t>
            </a:r>
            <a:r>
              <a:rPr lang="en-GB" err="1"/>
              <a:t>napsauttamalla</a:t>
            </a:r>
            <a:endParaRPr/>
          </a:p>
        </p:txBody>
      </p:sp>
      <p:sp>
        <p:nvSpPr>
          <p:cNvPr id="3" name="Subtitle 2">
            <a:extLst>
              <a:ext uri="{FF2B5EF4-FFF2-40B4-BE49-F238E27FC236}">
                <a16:creationId xmlns:a16="http://schemas.microsoft.com/office/drawing/2014/main" id="{9B7573F6-1EDF-BF42-A32D-9C9987A7258C}"/>
              </a:ext>
            </a:extLst>
          </p:cNvPr>
          <p:cNvSpPr>
            <a:spLocks noGrp="1"/>
          </p:cNvSpPr>
          <p:nvPr>
            <p:ph type="subTitle" idx="1" hasCustomPrompt="1"/>
          </p:nvPr>
        </p:nvSpPr>
        <p:spPr>
          <a:xfrm>
            <a:off x="629964" y="4004174"/>
            <a:ext cx="6167076" cy="1655762"/>
          </a:xfrm>
        </p:spPr>
        <p:txBody>
          <a:bodyPr>
            <a:noAutofit/>
          </a:bodyPr>
          <a:lstStyle>
            <a:lvl1pPr marL="0" indent="0" algn="l">
              <a:buNone/>
              <a:defRPr sz="1800">
                <a:solidFill>
                  <a:schemeClr val="bg1"/>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GB" err="1"/>
              <a:t>Muokkaa</a:t>
            </a:r>
            <a:r>
              <a:rPr lang="en-GB"/>
              <a:t> </a:t>
            </a:r>
            <a:r>
              <a:rPr lang="en-GB" err="1"/>
              <a:t>alaotsikkoa</a:t>
            </a:r>
            <a:r>
              <a:rPr lang="en-GB"/>
              <a:t> </a:t>
            </a:r>
            <a:r>
              <a:rPr lang="en-GB" err="1"/>
              <a:t>napsauttamalla</a:t>
            </a:r>
            <a:endParaRPr/>
          </a:p>
        </p:txBody>
      </p:sp>
      <p:sp>
        <p:nvSpPr>
          <p:cNvPr id="10" name="Date Placeholder 9">
            <a:extLst>
              <a:ext uri="{FF2B5EF4-FFF2-40B4-BE49-F238E27FC236}">
                <a16:creationId xmlns:a16="http://schemas.microsoft.com/office/drawing/2014/main" id="{E52366C2-7F9D-1743-9FD4-2C8A477E50DA}"/>
              </a:ext>
            </a:extLst>
          </p:cNvPr>
          <p:cNvSpPr>
            <a:spLocks noGrp="1"/>
          </p:cNvSpPr>
          <p:nvPr>
            <p:ph type="dt" sz="half" idx="10"/>
          </p:nvPr>
        </p:nvSpPr>
        <p:spPr/>
        <p:txBody>
          <a:bodyPr/>
          <a:lstStyle>
            <a:lvl1pPr>
              <a:defRPr>
                <a:solidFill>
                  <a:schemeClr val="bg1"/>
                </a:solidFill>
              </a:defRPr>
            </a:lvl1pPr>
          </a:lstStyle>
          <a:p>
            <a:fld id="{DC045ED5-414B-8645-A904-1914F9478C26}" type="datetime1">
              <a:rPr lang="fi-FI" smtClean="0"/>
              <a:t>8.4.2025</a:t>
            </a:fld>
            <a:endParaRPr lang="fi-FI"/>
          </a:p>
        </p:txBody>
      </p:sp>
      <p:sp>
        <p:nvSpPr>
          <p:cNvPr id="11" name="Footer Placeholder 10">
            <a:extLst>
              <a:ext uri="{FF2B5EF4-FFF2-40B4-BE49-F238E27FC236}">
                <a16:creationId xmlns:a16="http://schemas.microsoft.com/office/drawing/2014/main" id="{E4FD9320-FF74-0045-87C2-566C689953A8}"/>
              </a:ext>
            </a:extLst>
          </p:cNvPr>
          <p:cNvSpPr>
            <a:spLocks noGrp="1"/>
          </p:cNvSpPr>
          <p:nvPr>
            <p:ph type="ftr" sz="quarter" idx="11"/>
          </p:nvPr>
        </p:nvSpPr>
        <p:spPr>
          <a:xfrm>
            <a:off x="3617004" y="6330995"/>
            <a:ext cx="3350103" cy="242838"/>
          </a:xfrm>
        </p:spPr>
        <p:txBody>
          <a:bodyPr/>
          <a:lstStyle>
            <a:lvl1pPr>
              <a:defRPr>
                <a:solidFill>
                  <a:schemeClr val="bg1"/>
                </a:solidFill>
              </a:defRPr>
            </a:lvl1pPr>
          </a:lstStyle>
          <a:p>
            <a:r>
              <a:rPr lang="fi-FI"/>
              <a:t>Esityksen nimen voi laittaa tänne</a:t>
            </a:r>
          </a:p>
        </p:txBody>
      </p:sp>
      <p:sp>
        <p:nvSpPr>
          <p:cNvPr id="12" name="Slide Number Placeholder 11">
            <a:extLst>
              <a:ext uri="{FF2B5EF4-FFF2-40B4-BE49-F238E27FC236}">
                <a16:creationId xmlns:a16="http://schemas.microsoft.com/office/drawing/2014/main" id="{66301D08-CA36-734A-B756-A2FDB7229C91}"/>
              </a:ext>
            </a:extLst>
          </p:cNvPr>
          <p:cNvSpPr>
            <a:spLocks noGrp="1"/>
          </p:cNvSpPr>
          <p:nvPr>
            <p:ph type="sldNum" sz="quarter" idx="12"/>
          </p:nvPr>
        </p:nvSpPr>
        <p:spPr/>
        <p:txBody>
          <a:bodyPr/>
          <a:lstStyle>
            <a:lvl1pPr>
              <a:defRPr>
                <a:solidFill>
                  <a:schemeClr val="bg1"/>
                </a:solidFill>
              </a:defRPr>
            </a:lvl1pPr>
          </a:lstStyle>
          <a:p>
            <a:fld id="{1578E46A-2119-334F-A42A-D6938F0C7581}" type="slidenum">
              <a:rPr lang="fi-FI" smtClean="0"/>
              <a:pPr/>
              <a:t>‹#›</a:t>
            </a:fld>
            <a:endParaRPr lang="fi-FI"/>
          </a:p>
        </p:txBody>
      </p:sp>
      <p:pic>
        <p:nvPicPr>
          <p:cNvPr id="7" name="Picture 6" descr="A close up of a logo&#10;&#10;Description automatically generated">
            <a:extLst>
              <a:ext uri="{FF2B5EF4-FFF2-40B4-BE49-F238E27FC236}">
                <a16:creationId xmlns:a16="http://schemas.microsoft.com/office/drawing/2014/main" id="{0B818BCA-BCA0-1943-B285-77BB1501E4FA}"/>
              </a:ext>
            </a:extLst>
          </p:cNvPr>
          <p:cNvPicPr>
            <a:picLocks noChangeAspect="1"/>
          </p:cNvPicPr>
          <p:nvPr userDrawn="1"/>
        </p:nvPicPr>
        <p:blipFill rotWithShape="1">
          <a:blip r:embed="rId2"/>
          <a:srcRect r="9663" b="12477"/>
          <a:stretch/>
        </p:blipFill>
        <p:spPr>
          <a:xfrm>
            <a:off x="7355653" y="3425802"/>
            <a:ext cx="4836347" cy="3432198"/>
          </a:xfrm>
          <a:prstGeom prst="rect">
            <a:avLst/>
          </a:prstGeom>
        </p:spPr>
      </p:pic>
      <p:pic>
        <p:nvPicPr>
          <p:cNvPr id="13" name="Picture 12">
            <a:extLst>
              <a:ext uri="{FF2B5EF4-FFF2-40B4-BE49-F238E27FC236}">
                <a16:creationId xmlns:a16="http://schemas.microsoft.com/office/drawing/2014/main" id="{75BFD69C-3406-084C-9C73-62D35F4B785D}"/>
              </a:ext>
            </a:extLst>
          </p:cNvPr>
          <p:cNvPicPr>
            <a:picLocks noChangeAspect="1"/>
          </p:cNvPicPr>
          <p:nvPr userDrawn="1"/>
        </p:nvPicPr>
        <p:blipFill>
          <a:blip r:embed="rId3"/>
          <a:stretch>
            <a:fillRect/>
          </a:stretch>
        </p:blipFill>
        <p:spPr>
          <a:xfrm>
            <a:off x="8342503" y="764431"/>
            <a:ext cx="2829080" cy="1891536"/>
          </a:xfrm>
          <a:prstGeom prst="rect">
            <a:avLst/>
          </a:prstGeom>
        </p:spPr>
      </p:pic>
    </p:spTree>
    <p:extLst>
      <p:ext uri="{BB962C8B-B14F-4D97-AF65-F5344CB8AC3E}">
        <p14:creationId xmlns:p14="http://schemas.microsoft.com/office/powerpoint/2010/main" val="1954778908"/>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preserve="1" userDrawn="1">
  <p:cSld name="Vihreä_sisältö_1">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5AEBEE1F-1E2F-3A4E-9620-32C780C1BD8F}"/>
              </a:ext>
            </a:extLst>
          </p:cNvPr>
          <p:cNvSpPr>
            <a:spLocks noGrp="1"/>
          </p:cNvSpPr>
          <p:nvPr>
            <p:ph idx="1" hasCustomPrompt="1"/>
          </p:nvPr>
        </p:nvSpPr>
        <p:spPr>
          <a:xfrm>
            <a:off x="393812" y="1448474"/>
            <a:ext cx="11404375" cy="4624666"/>
          </a:xfrm>
        </p:spPr>
        <p:txBody>
          <a:bodyPr/>
          <a:lstStyle>
            <a:lvl1pPr>
              <a:defRPr sz="1400"/>
            </a:lvl1pPr>
          </a:lstStyle>
          <a:p>
            <a:pPr lvl="0"/>
            <a:r>
              <a:rPr lang="en-GB" err="1"/>
              <a:t>Muokkaa</a:t>
            </a:r>
            <a:r>
              <a:rPr lang="en-GB"/>
              <a:t> </a:t>
            </a:r>
            <a:r>
              <a:rPr lang="en-GB" err="1"/>
              <a:t>tekstiä</a:t>
            </a:r>
            <a:r>
              <a:rPr lang="en-GB"/>
              <a:t> </a:t>
            </a:r>
            <a:r>
              <a:rPr lang="en-GB" err="1"/>
              <a:t>napsauttamalla</a:t>
            </a:r>
            <a:endParaRPr lang="en-GB"/>
          </a:p>
          <a:p>
            <a:pPr lvl="1"/>
            <a:r>
              <a:rPr lang="en-GB" err="1"/>
              <a:t>Toinen</a:t>
            </a:r>
            <a:r>
              <a:rPr lang="en-GB"/>
              <a:t> </a:t>
            </a:r>
            <a:r>
              <a:rPr lang="en-GB" err="1"/>
              <a:t>taso</a:t>
            </a:r>
            <a:endParaRPr lang="en-GB"/>
          </a:p>
          <a:p>
            <a:pPr lvl="2"/>
            <a:r>
              <a:rPr lang="en-GB" err="1"/>
              <a:t>Kolmas</a:t>
            </a:r>
            <a:r>
              <a:rPr lang="en-GB"/>
              <a:t> </a:t>
            </a:r>
            <a:r>
              <a:rPr lang="en-GB" err="1"/>
              <a:t>taso</a:t>
            </a:r>
            <a:endParaRPr lang="en-GB"/>
          </a:p>
          <a:p>
            <a:pPr lvl="3"/>
            <a:r>
              <a:rPr lang="en-GB" err="1"/>
              <a:t>Neljäs</a:t>
            </a:r>
            <a:r>
              <a:rPr lang="en-GB"/>
              <a:t> </a:t>
            </a:r>
            <a:r>
              <a:rPr lang="en-GB" err="1"/>
              <a:t>taso</a:t>
            </a:r>
            <a:endParaRPr lang="en-GB"/>
          </a:p>
          <a:p>
            <a:pPr lvl="4"/>
            <a:r>
              <a:rPr lang="en-GB" err="1"/>
              <a:t>Viides</a:t>
            </a:r>
            <a:r>
              <a:rPr lang="en-GB"/>
              <a:t> </a:t>
            </a:r>
            <a:r>
              <a:rPr lang="en-GB" err="1"/>
              <a:t>taso</a:t>
            </a:r>
            <a:endParaRPr/>
          </a:p>
        </p:txBody>
      </p:sp>
      <p:sp>
        <p:nvSpPr>
          <p:cNvPr id="52" name="Title 51">
            <a:extLst>
              <a:ext uri="{FF2B5EF4-FFF2-40B4-BE49-F238E27FC236}">
                <a16:creationId xmlns:a16="http://schemas.microsoft.com/office/drawing/2014/main" id="{CBCF5632-0806-0544-B31B-CECCDE3A48C9}"/>
              </a:ext>
            </a:extLst>
          </p:cNvPr>
          <p:cNvSpPr>
            <a:spLocks noGrp="1"/>
          </p:cNvSpPr>
          <p:nvPr>
            <p:ph type="title" hasCustomPrompt="1"/>
          </p:nvPr>
        </p:nvSpPr>
        <p:spPr/>
        <p:txBody>
          <a:bodyPr/>
          <a:lstStyle/>
          <a:p>
            <a:r>
              <a:rPr lang="en-GB" err="1"/>
              <a:t>Muokkaa</a:t>
            </a:r>
            <a:r>
              <a:rPr lang="en-GB"/>
              <a:t> </a:t>
            </a:r>
            <a:r>
              <a:rPr lang="en-GB" err="1"/>
              <a:t>otsikkoa</a:t>
            </a:r>
            <a:r>
              <a:rPr lang="en-GB"/>
              <a:t> </a:t>
            </a:r>
            <a:r>
              <a:rPr lang="en-GB" err="1"/>
              <a:t>napsauttamalla</a:t>
            </a:r>
            <a:endParaRPr/>
          </a:p>
        </p:txBody>
      </p:sp>
      <p:sp>
        <p:nvSpPr>
          <p:cNvPr id="53" name="Date Placeholder 52">
            <a:extLst>
              <a:ext uri="{FF2B5EF4-FFF2-40B4-BE49-F238E27FC236}">
                <a16:creationId xmlns:a16="http://schemas.microsoft.com/office/drawing/2014/main" id="{94DE0D23-ADB5-BA48-9FF2-F774A3AEFE54}"/>
              </a:ext>
            </a:extLst>
          </p:cNvPr>
          <p:cNvSpPr>
            <a:spLocks noGrp="1"/>
          </p:cNvSpPr>
          <p:nvPr>
            <p:ph type="dt" sz="half" idx="14"/>
          </p:nvPr>
        </p:nvSpPr>
        <p:spPr/>
        <p:txBody>
          <a:bodyPr/>
          <a:lstStyle/>
          <a:p>
            <a:fld id="{00315A65-6024-BB47-ABC7-F0D5EB977D15}" type="datetime1">
              <a:rPr lang="fi-FI" smtClean="0"/>
              <a:t>8.4.2025</a:t>
            </a:fld>
            <a:endParaRPr lang="fi-FI"/>
          </a:p>
        </p:txBody>
      </p:sp>
      <p:sp>
        <p:nvSpPr>
          <p:cNvPr id="54" name="Footer Placeholder 53">
            <a:extLst>
              <a:ext uri="{FF2B5EF4-FFF2-40B4-BE49-F238E27FC236}">
                <a16:creationId xmlns:a16="http://schemas.microsoft.com/office/drawing/2014/main" id="{914BB46F-7000-864B-8DC4-5FFDE638B585}"/>
              </a:ext>
            </a:extLst>
          </p:cNvPr>
          <p:cNvSpPr>
            <a:spLocks noGrp="1"/>
          </p:cNvSpPr>
          <p:nvPr>
            <p:ph type="ftr" sz="quarter" idx="15"/>
          </p:nvPr>
        </p:nvSpPr>
        <p:spPr/>
        <p:txBody>
          <a:bodyPr/>
          <a:lstStyle/>
          <a:p>
            <a:r>
              <a:rPr lang="fi-FI"/>
              <a:t>Esityksen nimen voi laittaa tänne</a:t>
            </a:r>
          </a:p>
        </p:txBody>
      </p:sp>
      <p:sp>
        <p:nvSpPr>
          <p:cNvPr id="55" name="Slide Number Placeholder 54">
            <a:extLst>
              <a:ext uri="{FF2B5EF4-FFF2-40B4-BE49-F238E27FC236}">
                <a16:creationId xmlns:a16="http://schemas.microsoft.com/office/drawing/2014/main" id="{775929AE-8F94-0E4E-AB78-CFDC9AE2D1BF}"/>
              </a:ext>
            </a:extLst>
          </p:cNvPr>
          <p:cNvSpPr>
            <a:spLocks noGrp="1"/>
          </p:cNvSpPr>
          <p:nvPr>
            <p:ph type="sldNum" sz="quarter" idx="16"/>
          </p:nvPr>
        </p:nvSpPr>
        <p:spPr/>
        <p:txBody>
          <a:bodyPr/>
          <a:lstStyle/>
          <a:p>
            <a:fld id="{1578E46A-2119-334F-A42A-D6938F0C7581}" type="slidenum">
              <a:rPr lang="fi-FI" smtClean="0"/>
              <a:pPr/>
              <a:t>‹#›</a:t>
            </a:fld>
            <a:endParaRPr lang="fi-FI"/>
          </a:p>
        </p:txBody>
      </p:sp>
      <p:pic>
        <p:nvPicPr>
          <p:cNvPr id="9" name="Picture 8">
            <a:extLst>
              <a:ext uri="{FF2B5EF4-FFF2-40B4-BE49-F238E27FC236}">
                <a16:creationId xmlns:a16="http://schemas.microsoft.com/office/drawing/2014/main" id="{9DDCF54C-57C0-4A43-83A4-9F071F1CC651}"/>
              </a:ext>
            </a:extLst>
          </p:cNvPr>
          <p:cNvPicPr>
            <a:picLocks noChangeAspect="1"/>
          </p:cNvPicPr>
          <p:nvPr userDrawn="1"/>
        </p:nvPicPr>
        <p:blipFill>
          <a:blip r:embed="rId2"/>
          <a:srcRect/>
          <a:stretch/>
        </p:blipFill>
        <p:spPr>
          <a:xfrm>
            <a:off x="5296692" y="6069173"/>
            <a:ext cx="1604271" cy="830655"/>
          </a:xfrm>
          <a:prstGeom prst="rect">
            <a:avLst/>
          </a:prstGeom>
        </p:spPr>
      </p:pic>
    </p:spTree>
    <p:extLst>
      <p:ext uri="{BB962C8B-B14F-4D97-AF65-F5344CB8AC3E}">
        <p14:creationId xmlns:p14="http://schemas.microsoft.com/office/powerpoint/2010/main" val="1562327237"/>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preserve="1" userDrawn="1">
  <p:cSld name="Vihreä_sisältö_2">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5AEBEE1F-1E2F-3A4E-9620-32C780C1BD8F}"/>
              </a:ext>
            </a:extLst>
          </p:cNvPr>
          <p:cNvSpPr>
            <a:spLocks noGrp="1"/>
          </p:cNvSpPr>
          <p:nvPr>
            <p:ph idx="1" hasCustomPrompt="1"/>
          </p:nvPr>
        </p:nvSpPr>
        <p:spPr>
          <a:xfrm>
            <a:off x="393812" y="1448474"/>
            <a:ext cx="5618570" cy="4624666"/>
          </a:xfrm>
        </p:spPr>
        <p:txBody>
          <a:bodyPr/>
          <a:lstStyle>
            <a:lvl1pPr>
              <a:defRPr sz="1400"/>
            </a:lvl1pPr>
          </a:lstStyle>
          <a:p>
            <a:pPr lvl="0"/>
            <a:r>
              <a:rPr lang="en-GB" err="1"/>
              <a:t>Muokkaa</a:t>
            </a:r>
            <a:r>
              <a:rPr lang="en-GB"/>
              <a:t> </a:t>
            </a:r>
            <a:r>
              <a:rPr lang="en-GB" err="1"/>
              <a:t>tekstiä</a:t>
            </a:r>
            <a:r>
              <a:rPr lang="en-GB"/>
              <a:t> </a:t>
            </a:r>
            <a:r>
              <a:rPr lang="en-GB" err="1"/>
              <a:t>napsauttamalla</a:t>
            </a:r>
            <a:endParaRPr lang="en-GB"/>
          </a:p>
          <a:p>
            <a:pPr lvl="1"/>
            <a:r>
              <a:rPr lang="en-GB" err="1"/>
              <a:t>Toinen</a:t>
            </a:r>
            <a:r>
              <a:rPr lang="en-GB"/>
              <a:t> </a:t>
            </a:r>
            <a:r>
              <a:rPr lang="en-GB" err="1"/>
              <a:t>taso</a:t>
            </a:r>
            <a:endParaRPr lang="en-GB"/>
          </a:p>
          <a:p>
            <a:pPr lvl="2"/>
            <a:r>
              <a:rPr lang="en-GB" err="1"/>
              <a:t>Kolmas</a:t>
            </a:r>
            <a:r>
              <a:rPr lang="en-GB"/>
              <a:t> </a:t>
            </a:r>
            <a:r>
              <a:rPr lang="en-GB" err="1"/>
              <a:t>taso</a:t>
            </a:r>
            <a:endParaRPr lang="en-GB"/>
          </a:p>
          <a:p>
            <a:pPr lvl="3"/>
            <a:r>
              <a:rPr lang="en-GB" err="1"/>
              <a:t>Neljäs</a:t>
            </a:r>
            <a:r>
              <a:rPr lang="en-GB"/>
              <a:t> </a:t>
            </a:r>
            <a:r>
              <a:rPr lang="en-GB" err="1"/>
              <a:t>taso</a:t>
            </a:r>
            <a:endParaRPr lang="en-GB"/>
          </a:p>
          <a:p>
            <a:pPr lvl="4"/>
            <a:r>
              <a:rPr lang="en-GB" err="1"/>
              <a:t>Viides</a:t>
            </a:r>
            <a:r>
              <a:rPr lang="en-GB"/>
              <a:t> </a:t>
            </a:r>
            <a:r>
              <a:rPr lang="en-GB" err="1"/>
              <a:t>taso</a:t>
            </a:r>
            <a:endParaRPr/>
          </a:p>
        </p:txBody>
      </p:sp>
      <p:sp>
        <p:nvSpPr>
          <p:cNvPr id="42" name="Content Placeholder 41">
            <a:extLst>
              <a:ext uri="{FF2B5EF4-FFF2-40B4-BE49-F238E27FC236}">
                <a16:creationId xmlns:a16="http://schemas.microsoft.com/office/drawing/2014/main" id="{3B8B450B-5933-8147-A11B-7EF8D82DCC96}"/>
              </a:ext>
            </a:extLst>
          </p:cNvPr>
          <p:cNvSpPr>
            <a:spLocks noGrp="1"/>
          </p:cNvSpPr>
          <p:nvPr>
            <p:ph sz="quarter" idx="13" hasCustomPrompt="1"/>
          </p:nvPr>
        </p:nvSpPr>
        <p:spPr>
          <a:xfrm>
            <a:off x="6179506" y="1448474"/>
            <a:ext cx="5618682" cy="4624666"/>
          </a:xfrm>
        </p:spPr>
        <p:txBody>
          <a:bodyPr/>
          <a:lstStyle>
            <a:lvl1pPr>
              <a:defRPr sz="1400"/>
            </a:lvl1pPr>
          </a:lstStyle>
          <a:p>
            <a:pPr lvl="0"/>
            <a:r>
              <a:rPr lang="en-GB" err="1"/>
              <a:t>Muokkaa</a:t>
            </a:r>
            <a:r>
              <a:rPr lang="en-GB"/>
              <a:t> </a:t>
            </a:r>
            <a:r>
              <a:rPr lang="en-GB" err="1"/>
              <a:t>tekstiä</a:t>
            </a:r>
            <a:r>
              <a:rPr lang="en-GB"/>
              <a:t> </a:t>
            </a:r>
            <a:r>
              <a:rPr lang="en-GB" err="1"/>
              <a:t>napsauttamalla</a:t>
            </a:r>
            <a:endParaRPr lang="en-GB"/>
          </a:p>
          <a:p>
            <a:pPr lvl="1"/>
            <a:r>
              <a:rPr lang="en-GB" err="1"/>
              <a:t>Toinen</a:t>
            </a:r>
            <a:r>
              <a:rPr lang="en-GB"/>
              <a:t> </a:t>
            </a:r>
            <a:r>
              <a:rPr lang="en-GB" err="1"/>
              <a:t>taso</a:t>
            </a:r>
            <a:endParaRPr lang="en-GB"/>
          </a:p>
          <a:p>
            <a:pPr lvl="2"/>
            <a:r>
              <a:rPr lang="en-GB" err="1"/>
              <a:t>Kolmas</a:t>
            </a:r>
            <a:r>
              <a:rPr lang="en-GB"/>
              <a:t> </a:t>
            </a:r>
            <a:r>
              <a:rPr lang="en-GB" err="1"/>
              <a:t>taso</a:t>
            </a:r>
            <a:endParaRPr lang="en-GB"/>
          </a:p>
          <a:p>
            <a:pPr lvl="3"/>
            <a:r>
              <a:rPr lang="en-GB" err="1"/>
              <a:t>Neljäs</a:t>
            </a:r>
            <a:r>
              <a:rPr lang="en-GB"/>
              <a:t> </a:t>
            </a:r>
            <a:r>
              <a:rPr lang="en-GB" err="1"/>
              <a:t>taso</a:t>
            </a:r>
            <a:endParaRPr lang="en-GB"/>
          </a:p>
          <a:p>
            <a:pPr lvl="4"/>
            <a:r>
              <a:rPr lang="en-GB" err="1"/>
              <a:t>Viides</a:t>
            </a:r>
            <a:r>
              <a:rPr lang="en-GB"/>
              <a:t> </a:t>
            </a:r>
            <a:r>
              <a:rPr lang="en-GB" err="1"/>
              <a:t>taso</a:t>
            </a:r>
            <a:endParaRPr/>
          </a:p>
        </p:txBody>
      </p:sp>
      <p:sp>
        <p:nvSpPr>
          <p:cNvPr id="52" name="Title 51">
            <a:extLst>
              <a:ext uri="{FF2B5EF4-FFF2-40B4-BE49-F238E27FC236}">
                <a16:creationId xmlns:a16="http://schemas.microsoft.com/office/drawing/2014/main" id="{CBCF5632-0806-0544-B31B-CECCDE3A48C9}"/>
              </a:ext>
            </a:extLst>
          </p:cNvPr>
          <p:cNvSpPr>
            <a:spLocks noGrp="1"/>
          </p:cNvSpPr>
          <p:nvPr>
            <p:ph type="title" hasCustomPrompt="1"/>
          </p:nvPr>
        </p:nvSpPr>
        <p:spPr/>
        <p:txBody>
          <a:bodyPr/>
          <a:lstStyle/>
          <a:p>
            <a:r>
              <a:rPr lang="en-GB" err="1"/>
              <a:t>Muokkaa</a:t>
            </a:r>
            <a:r>
              <a:rPr lang="en-GB"/>
              <a:t> </a:t>
            </a:r>
            <a:r>
              <a:rPr lang="en-GB" err="1"/>
              <a:t>otsikkoa</a:t>
            </a:r>
            <a:r>
              <a:rPr lang="en-GB"/>
              <a:t> </a:t>
            </a:r>
            <a:r>
              <a:rPr lang="en-GB" err="1"/>
              <a:t>napsauttamalla</a:t>
            </a:r>
            <a:endParaRPr/>
          </a:p>
        </p:txBody>
      </p:sp>
      <p:sp>
        <p:nvSpPr>
          <p:cNvPr id="53" name="Date Placeholder 52">
            <a:extLst>
              <a:ext uri="{FF2B5EF4-FFF2-40B4-BE49-F238E27FC236}">
                <a16:creationId xmlns:a16="http://schemas.microsoft.com/office/drawing/2014/main" id="{94DE0D23-ADB5-BA48-9FF2-F774A3AEFE54}"/>
              </a:ext>
            </a:extLst>
          </p:cNvPr>
          <p:cNvSpPr>
            <a:spLocks noGrp="1"/>
          </p:cNvSpPr>
          <p:nvPr>
            <p:ph type="dt" sz="half" idx="14"/>
          </p:nvPr>
        </p:nvSpPr>
        <p:spPr/>
        <p:txBody>
          <a:bodyPr/>
          <a:lstStyle/>
          <a:p>
            <a:fld id="{C8C0CF35-A584-0140-B3CF-1BC051C1DD69}" type="datetime1">
              <a:rPr lang="fi-FI" smtClean="0"/>
              <a:t>8.4.2025</a:t>
            </a:fld>
            <a:endParaRPr lang="fi-FI"/>
          </a:p>
        </p:txBody>
      </p:sp>
      <p:sp>
        <p:nvSpPr>
          <p:cNvPr id="54" name="Footer Placeholder 53">
            <a:extLst>
              <a:ext uri="{FF2B5EF4-FFF2-40B4-BE49-F238E27FC236}">
                <a16:creationId xmlns:a16="http://schemas.microsoft.com/office/drawing/2014/main" id="{914BB46F-7000-864B-8DC4-5FFDE638B585}"/>
              </a:ext>
            </a:extLst>
          </p:cNvPr>
          <p:cNvSpPr>
            <a:spLocks noGrp="1"/>
          </p:cNvSpPr>
          <p:nvPr>
            <p:ph type="ftr" sz="quarter" idx="15"/>
          </p:nvPr>
        </p:nvSpPr>
        <p:spPr/>
        <p:txBody>
          <a:bodyPr/>
          <a:lstStyle/>
          <a:p>
            <a:r>
              <a:rPr lang="fi-FI"/>
              <a:t>Esityksen nimen voi laittaa tänne</a:t>
            </a:r>
          </a:p>
        </p:txBody>
      </p:sp>
      <p:sp>
        <p:nvSpPr>
          <p:cNvPr id="55" name="Slide Number Placeholder 54">
            <a:extLst>
              <a:ext uri="{FF2B5EF4-FFF2-40B4-BE49-F238E27FC236}">
                <a16:creationId xmlns:a16="http://schemas.microsoft.com/office/drawing/2014/main" id="{775929AE-8F94-0E4E-AB78-CFDC9AE2D1BF}"/>
              </a:ext>
            </a:extLst>
          </p:cNvPr>
          <p:cNvSpPr>
            <a:spLocks noGrp="1"/>
          </p:cNvSpPr>
          <p:nvPr>
            <p:ph type="sldNum" sz="quarter" idx="16"/>
          </p:nvPr>
        </p:nvSpPr>
        <p:spPr/>
        <p:txBody>
          <a:bodyPr/>
          <a:lstStyle/>
          <a:p>
            <a:fld id="{1578E46A-2119-334F-A42A-D6938F0C7581}" type="slidenum">
              <a:rPr lang="fi-FI" smtClean="0"/>
              <a:pPr/>
              <a:t>‹#›</a:t>
            </a:fld>
            <a:endParaRPr lang="fi-FI"/>
          </a:p>
        </p:txBody>
      </p:sp>
      <p:pic>
        <p:nvPicPr>
          <p:cNvPr id="9" name="Picture 8">
            <a:extLst>
              <a:ext uri="{FF2B5EF4-FFF2-40B4-BE49-F238E27FC236}">
                <a16:creationId xmlns:a16="http://schemas.microsoft.com/office/drawing/2014/main" id="{E17E13B4-0590-FD49-A0AE-247FC993148D}"/>
              </a:ext>
            </a:extLst>
          </p:cNvPr>
          <p:cNvPicPr>
            <a:picLocks noChangeAspect="1"/>
          </p:cNvPicPr>
          <p:nvPr userDrawn="1"/>
        </p:nvPicPr>
        <p:blipFill>
          <a:blip r:embed="rId2"/>
          <a:srcRect/>
          <a:stretch/>
        </p:blipFill>
        <p:spPr>
          <a:xfrm>
            <a:off x="5296692" y="6069173"/>
            <a:ext cx="1604271" cy="830655"/>
          </a:xfrm>
          <a:prstGeom prst="rect">
            <a:avLst/>
          </a:prstGeom>
        </p:spPr>
      </p:pic>
    </p:spTree>
    <p:extLst>
      <p:ext uri="{BB962C8B-B14F-4D97-AF65-F5344CB8AC3E}">
        <p14:creationId xmlns:p14="http://schemas.microsoft.com/office/powerpoint/2010/main" val="3124027296"/>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preserve="1" userDrawn="1">
  <p:cSld name="Vihreä_sisältö_nosto">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5AEBEE1F-1E2F-3A4E-9620-32C780C1BD8F}"/>
              </a:ext>
            </a:extLst>
          </p:cNvPr>
          <p:cNvSpPr>
            <a:spLocks noGrp="1"/>
          </p:cNvSpPr>
          <p:nvPr>
            <p:ph idx="1" hasCustomPrompt="1"/>
          </p:nvPr>
        </p:nvSpPr>
        <p:spPr>
          <a:xfrm>
            <a:off x="393812" y="1448473"/>
            <a:ext cx="6555628" cy="4628645"/>
          </a:xfrm>
        </p:spPr>
        <p:txBody>
          <a:bodyPr>
            <a:noAutofit/>
          </a:bodyPr>
          <a:lstStyle>
            <a:lvl1pPr>
              <a:defRPr sz="1400"/>
            </a:lvl1pPr>
          </a:lstStyle>
          <a:p>
            <a:pPr lvl="0"/>
            <a:r>
              <a:rPr lang="en-GB" err="1"/>
              <a:t>Muokkaa</a:t>
            </a:r>
            <a:r>
              <a:rPr lang="en-GB"/>
              <a:t> </a:t>
            </a:r>
            <a:r>
              <a:rPr lang="en-GB" err="1"/>
              <a:t>tekstiä</a:t>
            </a:r>
            <a:r>
              <a:rPr lang="en-GB"/>
              <a:t> </a:t>
            </a:r>
            <a:r>
              <a:rPr lang="en-GB" err="1"/>
              <a:t>napsauttamalla</a:t>
            </a:r>
            <a:endParaRPr lang="en-GB"/>
          </a:p>
          <a:p>
            <a:pPr lvl="1"/>
            <a:r>
              <a:rPr lang="en-GB" err="1"/>
              <a:t>Toinen</a:t>
            </a:r>
            <a:r>
              <a:rPr lang="en-GB"/>
              <a:t> </a:t>
            </a:r>
            <a:r>
              <a:rPr lang="en-GB" err="1"/>
              <a:t>taso</a:t>
            </a:r>
            <a:endParaRPr lang="en-GB"/>
          </a:p>
          <a:p>
            <a:pPr lvl="2"/>
            <a:r>
              <a:rPr lang="en-GB" err="1"/>
              <a:t>Kolmas</a:t>
            </a:r>
            <a:r>
              <a:rPr lang="en-GB"/>
              <a:t> </a:t>
            </a:r>
            <a:r>
              <a:rPr lang="en-GB" err="1"/>
              <a:t>taso</a:t>
            </a:r>
            <a:endParaRPr lang="en-GB"/>
          </a:p>
          <a:p>
            <a:pPr lvl="3"/>
            <a:r>
              <a:rPr lang="en-GB" err="1"/>
              <a:t>Neljäs</a:t>
            </a:r>
            <a:r>
              <a:rPr lang="en-GB"/>
              <a:t> </a:t>
            </a:r>
            <a:r>
              <a:rPr lang="en-GB" err="1"/>
              <a:t>taso</a:t>
            </a:r>
            <a:endParaRPr lang="en-GB"/>
          </a:p>
          <a:p>
            <a:pPr lvl="4"/>
            <a:r>
              <a:rPr lang="en-GB" err="1"/>
              <a:t>Viides</a:t>
            </a:r>
            <a:r>
              <a:rPr lang="en-GB"/>
              <a:t> </a:t>
            </a:r>
            <a:r>
              <a:rPr lang="en-GB" err="1"/>
              <a:t>taso</a:t>
            </a:r>
            <a:endParaRPr/>
          </a:p>
        </p:txBody>
      </p:sp>
      <p:sp>
        <p:nvSpPr>
          <p:cNvPr id="52" name="Title 51">
            <a:extLst>
              <a:ext uri="{FF2B5EF4-FFF2-40B4-BE49-F238E27FC236}">
                <a16:creationId xmlns:a16="http://schemas.microsoft.com/office/drawing/2014/main" id="{CBCF5632-0806-0544-B31B-CECCDE3A48C9}"/>
              </a:ext>
            </a:extLst>
          </p:cNvPr>
          <p:cNvSpPr>
            <a:spLocks noGrp="1"/>
          </p:cNvSpPr>
          <p:nvPr>
            <p:ph type="title" hasCustomPrompt="1"/>
          </p:nvPr>
        </p:nvSpPr>
        <p:spPr>
          <a:xfrm>
            <a:off x="393813" y="316574"/>
            <a:ext cx="6555628" cy="999405"/>
          </a:xfrm>
        </p:spPr>
        <p:txBody>
          <a:bodyPr>
            <a:noAutofit/>
          </a:bodyPr>
          <a:lstStyle/>
          <a:p>
            <a:r>
              <a:rPr lang="en-GB" err="1"/>
              <a:t>Muokkaa</a:t>
            </a:r>
            <a:r>
              <a:rPr lang="en-GB"/>
              <a:t> </a:t>
            </a:r>
            <a:r>
              <a:rPr lang="en-GB" err="1"/>
              <a:t>otsikkoa</a:t>
            </a:r>
            <a:r>
              <a:rPr lang="en-GB"/>
              <a:t> </a:t>
            </a:r>
            <a:r>
              <a:rPr lang="en-GB" err="1"/>
              <a:t>napsauttamalla</a:t>
            </a:r>
            <a:endParaRPr/>
          </a:p>
        </p:txBody>
      </p:sp>
      <p:sp>
        <p:nvSpPr>
          <p:cNvPr id="53" name="Date Placeholder 52">
            <a:extLst>
              <a:ext uri="{FF2B5EF4-FFF2-40B4-BE49-F238E27FC236}">
                <a16:creationId xmlns:a16="http://schemas.microsoft.com/office/drawing/2014/main" id="{94DE0D23-ADB5-BA48-9FF2-F774A3AEFE54}"/>
              </a:ext>
            </a:extLst>
          </p:cNvPr>
          <p:cNvSpPr>
            <a:spLocks noGrp="1"/>
          </p:cNvSpPr>
          <p:nvPr>
            <p:ph type="dt" sz="half" idx="14"/>
          </p:nvPr>
        </p:nvSpPr>
        <p:spPr/>
        <p:txBody>
          <a:bodyPr/>
          <a:lstStyle/>
          <a:p>
            <a:fld id="{12EEDC8A-DC29-6A41-BA00-CA4139DAE441}" type="datetime1">
              <a:rPr lang="fi-FI" smtClean="0"/>
              <a:t>8.4.2025</a:t>
            </a:fld>
            <a:endParaRPr lang="fi-FI"/>
          </a:p>
        </p:txBody>
      </p:sp>
      <p:sp>
        <p:nvSpPr>
          <p:cNvPr id="55" name="Slide Number Placeholder 54">
            <a:extLst>
              <a:ext uri="{FF2B5EF4-FFF2-40B4-BE49-F238E27FC236}">
                <a16:creationId xmlns:a16="http://schemas.microsoft.com/office/drawing/2014/main" id="{775929AE-8F94-0E4E-AB78-CFDC9AE2D1BF}"/>
              </a:ext>
            </a:extLst>
          </p:cNvPr>
          <p:cNvSpPr>
            <a:spLocks noGrp="1"/>
          </p:cNvSpPr>
          <p:nvPr>
            <p:ph type="sldNum" sz="quarter" idx="16"/>
          </p:nvPr>
        </p:nvSpPr>
        <p:spPr/>
        <p:txBody>
          <a:bodyPr/>
          <a:lstStyle/>
          <a:p>
            <a:fld id="{1578E46A-2119-334F-A42A-D6938F0C7581}" type="slidenum">
              <a:rPr lang="fi-FI" smtClean="0"/>
              <a:pPr/>
              <a:t>‹#›</a:t>
            </a:fld>
            <a:endParaRPr lang="fi-FI"/>
          </a:p>
        </p:txBody>
      </p:sp>
      <p:sp>
        <p:nvSpPr>
          <p:cNvPr id="4" name="Rectangle 3">
            <a:extLst>
              <a:ext uri="{FF2B5EF4-FFF2-40B4-BE49-F238E27FC236}">
                <a16:creationId xmlns:a16="http://schemas.microsoft.com/office/drawing/2014/main" id="{652EE733-F2BA-3D43-AB4D-DD469E774F3B}"/>
              </a:ext>
            </a:extLst>
          </p:cNvPr>
          <p:cNvSpPr/>
          <p:nvPr userDrawn="1"/>
        </p:nvSpPr>
        <p:spPr>
          <a:xfrm>
            <a:off x="7355656" y="5861"/>
            <a:ext cx="4836344" cy="3429000"/>
          </a:xfrm>
          <a:prstGeom prst="rect">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noAutofit/>
          </a:bodyPr>
          <a:lstStyle/>
          <a:p>
            <a:pPr algn="ctr"/>
            <a:endParaRPr/>
          </a:p>
        </p:txBody>
      </p:sp>
      <p:sp>
        <p:nvSpPr>
          <p:cNvPr id="14" name="Text Placeholder 13">
            <a:extLst>
              <a:ext uri="{FF2B5EF4-FFF2-40B4-BE49-F238E27FC236}">
                <a16:creationId xmlns:a16="http://schemas.microsoft.com/office/drawing/2014/main" id="{2F5E3B02-943E-3F40-ABA6-3E8742E5D404}"/>
              </a:ext>
            </a:extLst>
          </p:cNvPr>
          <p:cNvSpPr>
            <a:spLocks noGrp="1"/>
          </p:cNvSpPr>
          <p:nvPr>
            <p:ph type="body" sz="quarter" idx="17" hasCustomPrompt="1"/>
          </p:nvPr>
        </p:nvSpPr>
        <p:spPr>
          <a:xfrm>
            <a:off x="7849235" y="441960"/>
            <a:ext cx="3849185" cy="2406054"/>
          </a:xfrm>
        </p:spPr>
        <p:txBody>
          <a:bodyPr anchor="ctr">
            <a:noAutofit/>
          </a:bodyPr>
          <a:lstStyle>
            <a:lvl1pPr marL="0" indent="0" algn="ctr">
              <a:buNone/>
              <a:defRPr sz="2400" b="0" i="1">
                <a:solidFill>
                  <a:schemeClr val="bg1"/>
                </a:solidFill>
                <a:latin typeface="DM Serif Display" pitchFamily="2" charset="0"/>
              </a:defRPr>
            </a:lvl1pPr>
            <a:lvl2pPr marL="457200" indent="0" algn="ctr">
              <a:buNone/>
              <a:defRPr b="1" i="1">
                <a:latin typeface="Times" pitchFamily="2" charset="0"/>
              </a:defRPr>
            </a:lvl2pPr>
            <a:lvl3pPr marL="914400" indent="0" algn="ctr">
              <a:buNone/>
              <a:defRPr b="1" i="1">
                <a:latin typeface="Times" pitchFamily="2" charset="0"/>
              </a:defRPr>
            </a:lvl3pPr>
            <a:lvl4pPr marL="1371600" indent="0" algn="ctr">
              <a:buNone/>
              <a:defRPr b="1" i="1">
                <a:latin typeface="Times" pitchFamily="2" charset="0"/>
              </a:defRPr>
            </a:lvl4pPr>
            <a:lvl5pPr marL="1828800" indent="0" algn="ctr">
              <a:buNone/>
              <a:defRPr b="1" i="1">
                <a:latin typeface="Times" pitchFamily="2" charset="0"/>
              </a:defRPr>
            </a:lvl5pPr>
          </a:lstStyle>
          <a:p>
            <a:pPr lvl="0"/>
            <a:r>
              <a:rPr lang="en-GB" err="1"/>
              <a:t>Muokkaa</a:t>
            </a:r>
            <a:r>
              <a:rPr lang="en-GB"/>
              <a:t> </a:t>
            </a:r>
            <a:r>
              <a:rPr lang="en-GB" err="1"/>
              <a:t>nostotekstiä</a:t>
            </a:r>
            <a:r>
              <a:rPr lang="en-GB"/>
              <a:t> </a:t>
            </a:r>
            <a:r>
              <a:rPr lang="en-GB" err="1"/>
              <a:t>napsauttamalla</a:t>
            </a:r>
            <a:endParaRPr/>
          </a:p>
        </p:txBody>
      </p:sp>
      <p:pic>
        <p:nvPicPr>
          <p:cNvPr id="13" name="Picture 12">
            <a:extLst>
              <a:ext uri="{FF2B5EF4-FFF2-40B4-BE49-F238E27FC236}">
                <a16:creationId xmlns:a16="http://schemas.microsoft.com/office/drawing/2014/main" id="{B3204C69-5299-0F44-904C-0CB053629637}"/>
              </a:ext>
            </a:extLst>
          </p:cNvPr>
          <p:cNvPicPr>
            <a:picLocks noChangeAspect="1"/>
          </p:cNvPicPr>
          <p:nvPr userDrawn="1"/>
        </p:nvPicPr>
        <p:blipFill>
          <a:blip r:embed="rId2"/>
          <a:srcRect/>
          <a:stretch/>
        </p:blipFill>
        <p:spPr>
          <a:xfrm>
            <a:off x="5296692" y="6069173"/>
            <a:ext cx="1604271" cy="830655"/>
          </a:xfrm>
          <a:prstGeom prst="rect">
            <a:avLst/>
          </a:prstGeom>
        </p:spPr>
      </p:pic>
      <p:pic>
        <p:nvPicPr>
          <p:cNvPr id="11" name="Picture 10" descr="A close up of a logo&#10;&#10;Description automatically generated">
            <a:extLst>
              <a:ext uri="{FF2B5EF4-FFF2-40B4-BE49-F238E27FC236}">
                <a16:creationId xmlns:a16="http://schemas.microsoft.com/office/drawing/2014/main" id="{518D3499-9C3D-144B-B01B-C04DA5FD84F7}"/>
              </a:ext>
            </a:extLst>
          </p:cNvPr>
          <p:cNvPicPr>
            <a:picLocks noChangeAspect="1"/>
          </p:cNvPicPr>
          <p:nvPr userDrawn="1"/>
        </p:nvPicPr>
        <p:blipFill rotWithShape="1">
          <a:blip r:embed="rId3"/>
          <a:srcRect r="9663" b="12477"/>
          <a:stretch/>
        </p:blipFill>
        <p:spPr>
          <a:xfrm>
            <a:off x="7355653" y="3425802"/>
            <a:ext cx="4836347" cy="3432198"/>
          </a:xfrm>
          <a:prstGeom prst="rect">
            <a:avLst/>
          </a:prstGeom>
        </p:spPr>
      </p:pic>
    </p:spTree>
    <p:extLst>
      <p:ext uri="{BB962C8B-B14F-4D97-AF65-F5344CB8AC3E}">
        <p14:creationId xmlns:p14="http://schemas.microsoft.com/office/powerpoint/2010/main" val="2376087962"/>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type="secHead" preserve="1">
  <p:cSld name="Vihreä_väliotsikko">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9344524-5770-F447-BC89-96ACC3A6F6FF}"/>
              </a:ext>
            </a:extLst>
          </p:cNvPr>
          <p:cNvSpPr>
            <a:spLocks noGrp="1"/>
          </p:cNvSpPr>
          <p:nvPr>
            <p:ph type="title" hasCustomPrompt="1"/>
          </p:nvPr>
        </p:nvSpPr>
        <p:spPr>
          <a:xfrm>
            <a:off x="5486400" y="1441983"/>
            <a:ext cx="5996197" cy="2091124"/>
          </a:xfrm>
        </p:spPr>
        <p:txBody>
          <a:bodyPr anchor="b">
            <a:noAutofit/>
          </a:bodyPr>
          <a:lstStyle>
            <a:lvl1pPr algn="l">
              <a:defRPr sz="4400">
                <a:solidFill>
                  <a:schemeClr val="tx1"/>
                </a:solidFill>
              </a:defRPr>
            </a:lvl1pPr>
          </a:lstStyle>
          <a:p>
            <a:r>
              <a:rPr lang="en-GB" err="1"/>
              <a:t>Muokkaa</a:t>
            </a:r>
            <a:r>
              <a:rPr lang="en-GB"/>
              <a:t> </a:t>
            </a:r>
            <a:r>
              <a:rPr lang="en-GB" err="1"/>
              <a:t>väliotsikkoa</a:t>
            </a:r>
            <a:r>
              <a:rPr lang="en-GB"/>
              <a:t> </a:t>
            </a:r>
            <a:r>
              <a:rPr lang="en-GB" err="1"/>
              <a:t>napsauttamalla</a:t>
            </a:r>
            <a:endParaRPr/>
          </a:p>
        </p:txBody>
      </p:sp>
      <p:sp>
        <p:nvSpPr>
          <p:cNvPr id="3" name="Text Placeholder 2">
            <a:extLst>
              <a:ext uri="{FF2B5EF4-FFF2-40B4-BE49-F238E27FC236}">
                <a16:creationId xmlns:a16="http://schemas.microsoft.com/office/drawing/2014/main" id="{E391E1F3-B01E-DB44-902B-90E1C30206AC}"/>
              </a:ext>
            </a:extLst>
          </p:cNvPr>
          <p:cNvSpPr>
            <a:spLocks noGrp="1"/>
          </p:cNvSpPr>
          <p:nvPr>
            <p:ph type="body" idx="1" hasCustomPrompt="1"/>
          </p:nvPr>
        </p:nvSpPr>
        <p:spPr>
          <a:xfrm>
            <a:off x="5486400" y="3560095"/>
            <a:ext cx="5996197" cy="1500187"/>
          </a:xfrm>
        </p:spPr>
        <p:txBody>
          <a:bodyPr>
            <a:noAutofit/>
          </a:bodyPr>
          <a:lstStyle>
            <a:lvl1pPr marL="0" indent="0" algn="l">
              <a:buNone/>
              <a:defRPr sz="1600">
                <a:solidFill>
                  <a:schemeClr val="tx1"/>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GB" err="1"/>
              <a:t>Muokkaa</a:t>
            </a:r>
            <a:r>
              <a:rPr lang="en-GB"/>
              <a:t> </a:t>
            </a:r>
            <a:r>
              <a:rPr lang="en-GB" err="1"/>
              <a:t>alaotsikkoa</a:t>
            </a:r>
            <a:r>
              <a:rPr lang="en-GB"/>
              <a:t> </a:t>
            </a:r>
            <a:r>
              <a:rPr lang="en-GB" err="1"/>
              <a:t>napsauttamalla</a:t>
            </a:r>
            <a:endParaRPr lang="en-GB"/>
          </a:p>
        </p:txBody>
      </p:sp>
      <p:sp>
        <p:nvSpPr>
          <p:cNvPr id="16" name="Footer Placeholder 15">
            <a:extLst>
              <a:ext uri="{FF2B5EF4-FFF2-40B4-BE49-F238E27FC236}">
                <a16:creationId xmlns:a16="http://schemas.microsoft.com/office/drawing/2014/main" id="{067E774B-F78C-344F-BA1D-865C987F0D68}"/>
              </a:ext>
            </a:extLst>
          </p:cNvPr>
          <p:cNvSpPr>
            <a:spLocks noGrp="1"/>
          </p:cNvSpPr>
          <p:nvPr>
            <p:ph type="ftr" sz="quarter" idx="11"/>
          </p:nvPr>
        </p:nvSpPr>
        <p:spPr/>
        <p:txBody>
          <a:bodyPr/>
          <a:lstStyle/>
          <a:p>
            <a:r>
              <a:rPr lang="fi-FI"/>
              <a:t>Esityksen nimen voi laittaa tänne</a:t>
            </a:r>
          </a:p>
        </p:txBody>
      </p:sp>
      <p:pic>
        <p:nvPicPr>
          <p:cNvPr id="8" name="Picture 7">
            <a:extLst>
              <a:ext uri="{FF2B5EF4-FFF2-40B4-BE49-F238E27FC236}">
                <a16:creationId xmlns:a16="http://schemas.microsoft.com/office/drawing/2014/main" id="{5CAC0E19-2358-D64A-AA1B-519CF0CBA336}"/>
              </a:ext>
            </a:extLst>
          </p:cNvPr>
          <p:cNvPicPr>
            <a:picLocks noChangeAspect="1"/>
          </p:cNvPicPr>
          <p:nvPr userDrawn="1"/>
        </p:nvPicPr>
        <p:blipFill>
          <a:blip r:embed="rId2"/>
          <a:srcRect/>
          <a:stretch/>
        </p:blipFill>
        <p:spPr>
          <a:xfrm>
            <a:off x="5296692" y="6069173"/>
            <a:ext cx="1604271" cy="830655"/>
          </a:xfrm>
          <a:prstGeom prst="rect">
            <a:avLst/>
          </a:prstGeom>
        </p:spPr>
      </p:pic>
      <p:pic>
        <p:nvPicPr>
          <p:cNvPr id="5" name="Picture 4" descr="A close up of a logo&#10;&#10;Description automatically generated">
            <a:extLst>
              <a:ext uri="{FF2B5EF4-FFF2-40B4-BE49-F238E27FC236}">
                <a16:creationId xmlns:a16="http://schemas.microsoft.com/office/drawing/2014/main" id="{509C65B7-E3CA-364A-8DB3-2D432519A0C3}"/>
              </a:ext>
            </a:extLst>
          </p:cNvPr>
          <p:cNvPicPr>
            <a:picLocks noChangeAspect="1"/>
          </p:cNvPicPr>
          <p:nvPr userDrawn="1"/>
        </p:nvPicPr>
        <p:blipFill rotWithShape="1">
          <a:blip r:embed="rId3"/>
          <a:srcRect l="2237"/>
          <a:stretch/>
        </p:blipFill>
        <p:spPr>
          <a:xfrm>
            <a:off x="0" y="-1"/>
            <a:ext cx="4907204" cy="3676703"/>
          </a:xfrm>
          <a:prstGeom prst="rect">
            <a:avLst/>
          </a:prstGeom>
        </p:spPr>
      </p:pic>
      <p:pic>
        <p:nvPicPr>
          <p:cNvPr id="10" name="Picture 9" descr="A close up of a logo&#10;&#10;Description automatically generated">
            <a:extLst>
              <a:ext uri="{FF2B5EF4-FFF2-40B4-BE49-F238E27FC236}">
                <a16:creationId xmlns:a16="http://schemas.microsoft.com/office/drawing/2014/main" id="{C6F96F7D-B5ED-9749-B973-E36F74009B05}"/>
              </a:ext>
            </a:extLst>
          </p:cNvPr>
          <p:cNvPicPr>
            <a:picLocks noChangeAspect="1"/>
          </p:cNvPicPr>
          <p:nvPr userDrawn="1"/>
        </p:nvPicPr>
        <p:blipFill rotWithShape="1">
          <a:blip r:embed="rId3"/>
          <a:srcRect l="2237" b="12358"/>
          <a:stretch/>
        </p:blipFill>
        <p:spPr>
          <a:xfrm>
            <a:off x="0" y="3635679"/>
            <a:ext cx="4907204" cy="3222321"/>
          </a:xfrm>
          <a:prstGeom prst="rect">
            <a:avLst/>
          </a:prstGeom>
        </p:spPr>
      </p:pic>
    </p:spTree>
    <p:extLst>
      <p:ext uri="{BB962C8B-B14F-4D97-AF65-F5344CB8AC3E}">
        <p14:creationId xmlns:p14="http://schemas.microsoft.com/office/powerpoint/2010/main" val="252240816"/>
      </p:ext>
    </p:extLst>
  </p:cSld>
  <p:clrMapOvr>
    <a:masterClrMapping/>
  </p:clrMapOvr>
</p:sldLayout>
</file>

<file path=ppt/slideMasters/_rels/slideMaster1.xml.rels><?xml version="1.0" encoding="UTF-8" standalone="yes"?>
<Relationships xmlns="http://schemas.openxmlformats.org/package/2006/relationships"><Relationship Id="rId3" Type="http://schemas.openxmlformats.org/officeDocument/2006/relationships/slideLayout" Target="../slideLayouts/slideLayout3.xml"/><Relationship Id="rId7"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5" Type="http://schemas.openxmlformats.org/officeDocument/2006/relationships/slideLayout" Target="../slideLayouts/slideLayout5.xml"/><Relationship Id="rId4" Type="http://schemas.openxmlformats.org/officeDocument/2006/relationships/slideLayout" Target="../slideLayouts/slideLayout4.xml"/></Relationships>
</file>

<file path=ppt/slideMasters/_rels/slideMaster2.xml.rels><?xml version="1.0" encoding="UTF-8" standalone="yes"?>
<Relationships xmlns="http://schemas.openxmlformats.org/package/2006/relationships"><Relationship Id="rId3" Type="http://schemas.openxmlformats.org/officeDocument/2006/relationships/slideLayout" Target="../slideLayouts/slideLayout9.xml"/><Relationship Id="rId2" Type="http://schemas.openxmlformats.org/officeDocument/2006/relationships/slideLayout" Target="../slideLayouts/slideLayout8.xml"/><Relationship Id="rId1" Type="http://schemas.openxmlformats.org/officeDocument/2006/relationships/slideLayout" Target="../slideLayouts/slideLayout7.xml"/><Relationship Id="rId6" Type="http://schemas.openxmlformats.org/officeDocument/2006/relationships/theme" Target="../theme/theme2.xml"/><Relationship Id="rId5" Type="http://schemas.openxmlformats.org/officeDocument/2006/relationships/slideLayout" Target="../slideLayouts/slideLayout11.xml"/><Relationship Id="rId4" Type="http://schemas.openxmlformats.org/officeDocument/2006/relationships/slideLayout" Target="../slideLayouts/slideLayout10.xml"/></Relationships>
</file>

<file path=ppt/slideMasters/_rels/slideMaster3.xml.rels><?xml version="1.0" encoding="UTF-8" standalone="yes"?>
<Relationships xmlns="http://schemas.openxmlformats.org/package/2006/relationships"><Relationship Id="rId3" Type="http://schemas.openxmlformats.org/officeDocument/2006/relationships/slideLayout" Target="../slideLayouts/slideLayout14.xml"/><Relationship Id="rId2" Type="http://schemas.openxmlformats.org/officeDocument/2006/relationships/slideLayout" Target="../slideLayouts/slideLayout13.xml"/><Relationship Id="rId1" Type="http://schemas.openxmlformats.org/officeDocument/2006/relationships/slideLayout" Target="../slideLayouts/slideLayout12.xml"/><Relationship Id="rId6" Type="http://schemas.openxmlformats.org/officeDocument/2006/relationships/theme" Target="../theme/theme3.xml"/><Relationship Id="rId5" Type="http://schemas.openxmlformats.org/officeDocument/2006/relationships/slideLayout" Target="../slideLayouts/slideLayout16.xml"/><Relationship Id="rId4" Type="http://schemas.openxmlformats.org/officeDocument/2006/relationships/slideLayout" Target="../slideLayouts/slideLayout15.xml"/></Relationships>
</file>

<file path=ppt/slideMasters/_rels/slideMaster4.xml.rels><?xml version="1.0" encoding="UTF-8" standalone="yes"?>
<Relationships xmlns="http://schemas.openxmlformats.org/package/2006/relationships"><Relationship Id="rId3" Type="http://schemas.openxmlformats.org/officeDocument/2006/relationships/slideLayout" Target="../slideLayouts/slideLayout19.xml"/><Relationship Id="rId2" Type="http://schemas.openxmlformats.org/officeDocument/2006/relationships/slideLayout" Target="../slideLayouts/slideLayout18.xml"/><Relationship Id="rId1" Type="http://schemas.openxmlformats.org/officeDocument/2006/relationships/slideLayout" Target="../slideLayouts/slideLayout17.xml"/><Relationship Id="rId6" Type="http://schemas.openxmlformats.org/officeDocument/2006/relationships/theme" Target="../theme/theme4.xml"/><Relationship Id="rId5" Type="http://schemas.openxmlformats.org/officeDocument/2006/relationships/slideLayout" Target="../slideLayouts/slideLayout21.xml"/><Relationship Id="rId4" Type="http://schemas.openxmlformats.org/officeDocument/2006/relationships/slideLayout" Target="../slideLayouts/slideLayout20.xml"/></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3A794355-8B87-314A-B200-842F18C94CED}"/>
              </a:ext>
            </a:extLst>
          </p:cNvPr>
          <p:cNvSpPr>
            <a:spLocks noGrp="1"/>
          </p:cNvSpPr>
          <p:nvPr>
            <p:ph type="title"/>
          </p:nvPr>
        </p:nvSpPr>
        <p:spPr>
          <a:xfrm>
            <a:off x="393812" y="316574"/>
            <a:ext cx="11404376" cy="999405"/>
          </a:xfrm>
          <a:prstGeom prst="rect">
            <a:avLst/>
          </a:prstGeom>
        </p:spPr>
        <p:txBody>
          <a:bodyPr vert="horz" lIns="91440" tIns="45720" rIns="91440" bIns="45720" rtlCol="0" anchor="ctr">
            <a:noAutofit/>
          </a:bodyPr>
          <a:lstStyle/>
          <a:p>
            <a:r>
              <a:rPr lang="en-GB" err="1"/>
              <a:t>Muokkaa</a:t>
            </a:r>
            <a:r>
              <a:rPr lang="en-GB"/>
              <a:t> </a:t>
            </a:r>
            <a:r>
              <a:rPr lang="en-GB" err="1"/>
              <a:t>otsikkoa</a:t>
            </a:r>
            <a:r>
              <a:rPr lang="en-GB"/>
              <a:t> </a:t>
            </a:r>
            <a:r>
              <a:rPr lang="en-GB" err="1"/>
              <a:t>napsauttamalla</a:t>
            </a:r>
            <a:endParaRPr/>
          </a:p>
        </p:txBody>
      </p:sp>
      <p:sp>
        <p:nvSpPr>
          <p:cNvPr id="3" name="Text Placeholder 2">
            <a:extLst>
              <a:ext uri="{FF2B5EF4-FFF2-40B4-BE49-F238E27FC236}">
                <a16:creationId xmlns:a16="http://schemas.microsoft.com/office/drawing/2014/main" id="{011C7A21-5990-A24C-B363-8F7C177D03E1}"/>
              </a:ext>
            </a:extLst>
          </p:cNvPr>
          <p:cNvSpPr>
            <a:spLocks noGrp="1"/>
          </p:cNvSpPr>
          <p:nvPr>
            <p:ph type="body" idx="1"/>
          </p:nvPr>
        </p:nvSpPr>
        <p:spPr>
          <a:xfrm>
            <a:off x="393812" y="1432560"/>
            <a:ext cx="11404376" cy="4482718"/>
          </a:xfrm>
          <a:prstGeom prst="rect">
            <a:avLst/>
          </a:prstGeom>
        </p:spPr>
        <p:txBody>
          <a:bodyPr vert="horz" lIns="91440" tIns="45720" rIns="91440" bIns="45720" rtlCol="0">
            <a:noAutofit/>
          </a:bodyPr>
          <a:lstStyle/>
          <a:p>
            <a:pPr lvl="0"/>
            <a:r>
              <a:rPr lang="en-GB" err="1"/>
              <a:t>Muokkaa</a:t>
            </a:r>
            <a:r>
              <a:rPr lang="en-GB"/>
              <a:t> </a:t>
            </a:r>
            <a:r>
              <a:rPr lang="en-GB" err="1"/>
              <a:t>tekstiä</a:t>
            </a:r>
            <a:r>
              <a:rPr lang="en-GB"/>
              <a:t> </a:t>
            </a:r>
            <a:r>
              <a:rPr lang="en-GB" err="1"/>
              <a:t>napsauttamalla</a:t>
            </a:r>
            <a:endParaRPr lang="en-GB"/>
          </a:p>
          <a:p>
            <a:pPr lvl="1"/>
            <a:r>
              <a:rPr lang="en-GB" err="1"/>
              <a:t>Toinen</a:t>
            </a:r>
            <a:r>
              <a:rPr lang="en-GB"/>
              <a:t> </a:t>
            </a:r>
            <a:r>
              <a:rPr lang="en-GB" err="1"/>
              <a:t>taso</a:t>
            </a:r>
            <a:endParaRPr lang="en-GB"/>
          </a:p>
          <a:p>
            <a:pPr lvl="2"/>
            <a:r>
              <a:rPr lang="en-GB" err="1"/>
              <a:t>Kolmas</a:t>
            </a:r>
            <a:r>
              <a:rPr lang="en-GB"/>
              <a:t> </a:t>
            </a:r>
            <a:r>
              <a:rPr lang="en-GB" err="1"/>
              <a:t>taso</a:t>
            </a:r>
            <a:endParaRPr lang="en-GB"/>
          </a:p>
          <a:p>
            <a:pPr lvl="3"/>
            <a:r>
              <a:rPr lang="en-GB" err="1"/>
              <a:t>Neljäs</a:t>
            </a:r>
            <a:r>
              <a:rPr lang="en-GB"/>
              <a:t> </a:t>
            </a:r>
            <a:r>
              <a:rPr lang="en-GB" err="1"/>
              <a:t>taso</a:t>
            </a:r>
            <a:endParaRPr lang="en-GB"/>
          </a:p>
          <a:p>
            <a:pPr lvl="4"/>
            <a:r>
              <a:rPr lang="en-GB" err="1"/>
              <a:t>Viides</a:t>
            </a:r>
            <a:r>
              <a:rPr lang="en-GB"/>
              <a:t> </a:t>
            </a:r>
            <a:r>
              <a:rPr lang="en-GB" err="1"/>
              <a:t>taso</a:t>
            </a:r>
            <a:endParaRPr/>
          </a:p>
        </p:txBody>
      </p:sp>
      <p:sp>
        <p:nvSpPr>
          <p:cNvPr id="16" name="Date Placeholder 15">
            <a:extLst>
              <a:ext uri="{FF2B5EF4-FFF2-40B4-BE49-F238E27FC236}">
                <a16:creationId xmlns:a16="http://schemas.microsoft.com/office/drawing/2014/main" id="{9DE6195C-B240-5641-A679-BAEB4A0FD2E4}"/>
              </a:ext>
            </a:extLst>
          </p:cNvPr>
          <p:cNvSpPr>
            <a:spLocks noGrp="1"/>
          </p:cNvSpPr>
          <p:nvPr>
            <p:ph type="dt" sz="half" idx="2"/>
          </p:nvPr>
        </p:nvSpPr>
        <p:spPr>
          <a:xfrm>
            <a:off x="946433" y="6330995"/>
            <a:ext cx="940355" cy="242838"/>
          </a:xfrm>
          <a:prstGeom prst="rect">
            <a:avLst/>
          </a:prstGeom>
        </p:spPr>
        <p:txBody>
          <a:bodyPr vert="horz" lIns="91440" tIns="45720" rIns="91440" bIns="45720" rtlCol="0" anchor="ctr"/>
          <a:lstStyle>
            <a:lvl1pPr algn="l">
              <a:defRPr sz="800" b="0" i="0">
                <a:solidFill>
                  <a:schemeClr val="tx1">
                    <a:tint val="75000"/>
                  </a:schemeClr>
                </a:solidFill>
                <a:latin typeface="Source Sans Pro" panose="020B0503030403020204" pitchFamily="34" charset="77"/>
                <a:ea typeface="Tahoma" panose="020B0604030504040204" pitchFamily="34" charset="0"/>
                <a:cs typeface="Tahoma" panose="020B0604030504040204" pitchFamily="34" charset="0"/>
              </a:defRPr>
            </a:lvl1pPr>
          </a:lstStyle>
          <a:p>
            <a:fld id="{783F14C0-A9D7-418A-948E-C39ED9EA099D}" type="datetimeFigureOut">
              <a:rPr lang="fi-FI" smtClean="0"/>
              <a:t>8.4.2025</a:t>
            </a:fld>
            <a:endParaRPr lang="fi-FI"/>
          </a:p>
        </p:txBody>
      </p:sp>
      <p:sp>
        <p:nvSpPr>
          <p:cNvPr id="17" name="Footer Placeholder 16">
            <a:extLst>
              <a:ext uri="{FF2B5EF4-FFF2-40B4-BE49-F238E27FC236}">
                <a16:creationId xmlns:a16="http://schemas.microsoft.com/office/drawing/2014/main" id="{818B9D63-CF62-AC40-A0A3-B7690172EDE1}"/>
              </a:ext>
            </a:extLst>
          </p:cNvPr>
          <p:cNvSpPr>
            <a:spLocks noGrp="1"/>
          </p:cNvSpPr>
          <p:nvPr>
            <p:ph type="ftr" sz="quarter" idx="3"/>
          </p:nvPr>
        </p:nvSpPr>
        <p:spPr>
          <a:xfrm>
            <a:off x="8448084" y="6330995"/>
            <a:ext cx="3350103" cy="242838"/>
          </a:xfrm>
          <a:prstGeom prst="rect">
            <a:avLst/>
          </a:prstGeom>
        </p:spPr>
        <p:txBody>
          <a:bodyPr vert="horz" lIns="91440" tIns="45720" rIns="91440" bIns="45720" rtlCol="0" anchor="ctr"/>
          <a:lstStyle>
            <a:lvl1pPr algn="r">
              <a:defRPr sz="800" b="0" i="0">
                <a:solidFill>
                  <a:schemeClr val="tx1">
                    <a:tint val="75000"/>
                  </a:schemeClr>
                </a:solidFill>
                <a:latin typeface="Source Sans Pro" panose="020B0503030403020204" pitchFamily="34" charset="77"/>
                <a:ea typeface="Tahoma" panose="020B0604030504040204" pitchFamily="34" charset="0"/>
                <a:cs typeface="Tahoma" panose="020B0604030504040204" pitchFamily="34" charset="0"/>
              </a:defRPr>
            </a:lvl1pPr>
          </a:lstStyle>
          <a:p>
            <a:endParaRPr lang="fi-FI"/>
          </a:p>
        </p:txBody>
      </p:sp>
      <p:sp>
        <p:nvSpPr>
          <p:cNvPr id="18" name="Slide Number Placeholder 17">
            <a:extLst>
              <a:ext uri="{FF2B5EF4-FFF2-40B4-BE49-F238E27FC236}">
                <a16:creationId xmlns:a16="http://schemas.microsoft.com/office/drawing/2014/main" id="{84269B71-3C45-724D-822C-85C939188730}"/>
              </a:ext>
            </a:extLst>
          </p:cNvPr>
          <p:cNvSpPr>
            <a:spLocks noGrp="1"/>
          </p:cNvSpPr>
          <p:nvPr>
            <p:ph type="sldNum" sz="quarter" idx="4"/>
          </p:nvPr>
        </p:nvSpPr>
        <p:spPr>
          <a:xfrm>
            <a:off x="393812" y="6330995"/>
            <a:ext cx="399207" cy="242838"/>
          </a:xfrm>
          <a:prstGeom prst="rect">
            <a:avLst/>
          </a:prstGeom>
        </p:spPr>
        <p:txBody>
          <a:bodyPr vert="horz" lIns="91440" tIns="45720" rIns="91440" bIns="45720" rtlCol="0" anchor="ctr"/>
          <a:lstStyle>
            <a:lvl1pPr algn="l">
              <a:defRPr sz="800" b="0" i="0">
                <a:solidFill>
                  <a:schemeClr val="tx1">
                    <a:tint val="75000"/>
                  </a:schemeClr>
                </a:solidFill>
                <a:latin typeface="Source Sans Pro" panose="020B0503030403020204" pitchFamily="34" charset="77"/>
                <a:ea typeface="Tahoma" panose="020B0604030504040204" pitchFamily="34" charset="0"/>
                <a:cs typeface="Tahoma" panose="020B0604030504040204" pitchFamily="34" charset="0"/>
              </a:defRPr>
            </a:lvl1pPr>
          </a:lstStyle>
          <a:p>
            <a:fld id="{75E0E4E8-B9BA-4BCB-8586-EB958968CED4}" type="slidenum">
              <a:rPr lang="fi-FI" smtClean="0"/>
              <a:t>‹#›</a:t>
            </a:fld>
            <a:endParaRPr lang="fi-FI"/>
          </a:p>
        </p:txBody>
      </p:sp>
    </p:spTree>
    <p:extLst>
      <p:ext uri="{BB962C8B-B14F-4D97-AF65-F5344CB8AC3E}">
        <p14:creationId xmlns:p14="http://schemas.microsoft.com/office/powerpoint/2010/main" val="2762042631"/>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84" r:id="rId6"/>
  </p:sldLayoutIdLst>
  <p:txStyles>
    <p:titleStyle>
      <a:lvl1pPr algn="l" defTabSz="914400" rtl="0" eaLnBrk="1" latinLnBrk="0" hangingPunct="1">
        <a:lnSpc>
          <a:spcPct val="90000"/>
        </a:lnSpc>
        <a:spcBef>
          <a:spcPct val="0"/>
        </a:spcBef>
        <a:buNone/>
        <a:defRPr sz="3200" b="0" i="0" kern="1200">
          <a:solidFill>
            <a:schemeClr val="tx1"/>
          </a:solidFill>
          <a:latin typeface="DM Serif Display" pitchFamily="2" charset="0"/>
          <a:ea typeface="+mj-ea"/>
          <a:cs typeface="+mj-cs"/>
        </a:defRPr>
      </a:lvl1pPr>
    </p:titleStyle>
    <p:bodyStyle>
      <a:lvl1pPr marL="228600" indent="-228600" algn="l" defTabSz="914400" rtl="0" eaLnBrk="1" latinLnBrk="0" hangingPunct="1">
        <a:lnSpc>
          <a:spcPct val="100000"/>
        </a:lnSpc>
        <a:spcBef>
          <a:spcPts val="1000"/>
        </a:spcBef>
        <a:spcAft>
          <a:spcPts val="600"/>
        </a:spcAft>
        <a:buFont typeface="Arial" panose="020B0604020202020204" pitchFamily="34" charset="0"/>
        <a:buChar char="•"/>
        <a:defRPr sz="1600" b="0" i="0" kern="1200">
          <a:solidFill>
            <a:schemeClr val="tx1"/>
          </a:solidFill>
          <a:latin typeface="Source Sans Pro" panose="020B0503030403020204" pitchFamily="34" charset="77"/>
          <a:ea typeface="Tahoma" panose="020B0604030504040204" pitchFamily="34" charset="0"/>
          <a:cs typeface="Tahoma" panose="020B0604030504040204" pitchFamily="34" charset="0"/>
        </a:defRPr>
      </a:lvl1pPr>
      <a:lvl2pPr marL="685800" indent="-228600" algn="l" defTabSz="914400" rtl="0" eaLnBrk="1" latinLnBrk="0" hangingPunct="1">
        <a:lnSpc>
          <a:spcPct val="100000"/>
        </a:lnSpc>
        <a:spcBef>
          <a:spcPts val="500"/>
        </a:spcBef>
        <a:spcAft>
          <a:spcPts val="600"/>
        </a:spcAft>
        <a:buFont typeface="Arial" panose="020B0604020202020204" pitchFamily="34" charset="0"/>
        <a:buChar char="•"/>
        <a:defRPr sz="1400" b="0" i="0" kern="1200">
          <a:solidFill>
            <a:schemeClr val="tx1"/>
          </a:solidFill>
          <a:latin typeface="Source Sans Pro" panose="020B0503030403020204" pitchFamily="34" charset="77"/>
          <a:ea typeface="Tahoma" panose="020B0604030504040204" pitchFamily="34" charset="0"/>
          <a:cs typeface="Tahoma" panose="020B0604030504040204" pitchFamily="34" charset="0"/>
        </a:defRPr>
      </a:lvl2pPr>
      <a:lvl3pPr marL="1143000" indent="-228600" algn="l" defTabSz="914400" rtl="0" eaLnBrk="1" latinLnBrk="0" hangingPunct="1">
        <a:lnSpc>
          <a:spcPct val="100000"/>
        </a:lnSpc>
        <a:spcBef>
          <a:spcPts val="500"/>
        </a:spcBef>
        <a:spcAft>
          <a:spcPts val="600"/>
        </a:spcAft>
        <a:buFont typeface="Arial" panose="020B0604020202020204" pitchFamily="34" charset="0"/>
        <a:buChar char="•"/>
        <a:defRPr sz="1200" b="0" i="0" kern="1200">
          <a:solidFill>
            <a:schemeClr val="tx1"/>
          </a:solidFill>
          <a:latin typeface="Source Sans Pro" panose="020B0503030403020204" pitchFamily="34" charset="77"/>
          <a:ea typeface="Tahoma" panose="020B0604030504040204" pitchFamily="34" charset="0"/>
          <a:cs typeface="Tahoma" panose="020B0604030504040204" pitchFamily="34" charset="0"/>
        </a:defRPr>
      </a:lvl3pPr>
      <a:lvl4pPr marL="1600200" indent="-228600" algn="l" defTabSz="914400" rtl="0" eaLnBrk="1" latinLnBrk="0" hangingPunct="1">
        <a:lnSpc>
          <a:spcPct val="100000"/>
        </a:lnSpc>
        <a:spcBef>
          <a:spcPts val="500"/>
        </a:spcBef>
        <a:spcAft>
          <a:spcPts val="600"/>
        </a:spcAft>
        <a:buFont typeface="Arial" panose="020B0604020202020204" pitchFamily="34" charset="0"/>
        <a:buChar char="•"/>
        <a:defRPr sz="1100" b="0" i="0" kern="1200">
          <a:solidFill>
            <a:schemeClr val="tx1"/>
          </a:solidFill>
          <a:latin typeface="Source Sans Pro" panose="020B0503030403020204" pitchFamily="34" charset="77"/>
          <a:ea typeface="Tahoma" panose="020B0604030504040204" pitchFamily="34" charset="0"/>
          <a:cs typeface="Tahoma" panose="020B0604030504040204" pitchFamily="34" charset="0"/>
        </a:defRPr>
      </a:lvl4pPr>
      <a:lvl5pPr marL="2057400" indent="-228600" algn="l" defTabSz="914400" rtl="0" eaLnBrk="1" latinLnBrk="0" hangingPunct="1">
        <a:lnSpc>
          <a:spcPct val="100000"/>
        </a:lnSpc>
        <a:spcBef>
          <a:spcPts val="500"/>
        </a:spcBef>
        <a:spcAft>
          <a:spcPts val="600"/>
        </a:spcAft>
        <a:buFont typeface="Arial" panose="020B0604020202020204" pitchFamily="34" charset="0"/>
        <a:buChar char="•"/>
        <a:defRPr sz="1100" b="0" i="0" kern="1200">
          <a:solidFill>
            <a:schemeClr val="tx1"/>
          </a:solidFill>
          <a:latin typeface="Source Sans Pro" panose="020B0503030403020204" pitchFamily="34" charset="77"/>
          <a:ea typeface="Tahoma" panose="020B0604030504040204" pitchFamily="34" charset="0"/>
          <a:cs typeface="Tahoma" panose="020B0604030504040204" pitchFamily="34" charset="0"/>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fi-FI"/>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3A794355-8B87-314A-B200-842F18C94CED}"/>
              </a:ext>
            </a:extLst>
          </p:cNvPr>
          <p:cNvSpPr>
            <a:spLocks noGrp="1"/>
          </p:cNvSpPr>
          <p:nvPr>
            <p:ph type="title"/>
          </p:nvPr>
        </p:nvSpPr>
        <p:spPr>
          <a:xfrm>
            <a:off x="393812" y="316574"/>
            <a:ext cx="11404376" cy="999405"/>
          </a:xfrm>
          <a:prstGeom prst="rect">
            <a:avLst/>
          </a:prstGeom>
        </p:spPr>
        <p:txBody>
          <a:bodyPr vert="horz" lIns="91440" tIns="45720" rIns="91440" bIns="45720" rtlCol="0" anchor="ctr">
            <a:normAutofit/>
          </a:bodyPr>
          <a:lstStyle/>
          <a:p>
            <a:r>
              <a:rPr lang="en-GB" err="1"/>
              <a:t>Muokkaa</a:t>
            </a:r>
            <a:r>
              <a:rPr lang="en-GB"/>
              <a:t> </a:t>
            </a:r>
            <a:r>
              <a:rPr lang="en-GB" err="1"/>
              <a:t>otsikkoa</a:t>
            </a:r>
            <a:r>
              <a:rPr lang="en-GB"/>
              <a:t> </a:t>
            </a:r>
            <a:r>
              <a:rPr lang="en-GB" err="1"/>
              <a:t>napsauttamalla</a:t>
            </a:r>
            <a:endParaRPr/>
          </a:p>
        </p:txBody>
      </p:sp>
      <p:sp>
        <p:nvSpPr>
          <p:cNvPr id="3" name="Text Placeholder 2">
            <a:extLst>
              <a:ext uri="{FF2B5EF4-FFF2-40B4-BE49-F238E27FC236}">
                <a16:creationId xmlns:a16="http://schemas.microsoft.com/office/drawing/2014/main" id="{011C7A21-5990-A24C-B363-8F7C177D03E1}"/>
              </a:ext>
            </a:extLst>
          </p:cNvPr>
          <p:cNvSpPr>
            <a:spLocks noGrp="1"/>
          </p:cNvSpPr>
          <p:nvPr>
            <p:ph type="body" idx="1"/>
          </p:nvPr>
        </p:nvSpPr>
        <p:spPr>
          <a:xfrm>
            <a:off x="393812" y="1432560"/>
            <a:ext cx="11404376" cy="4482718"/>
          </a:xfrm>
          <a:prstGeom prst="rect">
            <a:avLst/>
          </a:prstGeom>
        </p:spPr>
        <p:txBody>
          <a:bodyPr vert="horz" lIns="91440" tIns="45720" rIns="91440" bIns="45720" rtlCol="0">
            <a:normAutofit/>
          </a:bodyPr>
          <a:lstStyle/>
          <a:p>
            <a:pPr lvl="0"/>
            <a:r>
              <a:rPr lang="en-GB" err="1"/>
              <a:t>Muokkaa</a:t>
            </a:r>
            <a:r>
              <a:rPr lang="en-GB"/>
              <a:t> </a:t>
            </a:r>
            <a:r>
              <a:rPr lang="en-GB" err="1"/>
              <a:t>tekstiä</a:t>
            </a:r>
            <a:r>
              <a:rPr lang="en-GB"/>
              <a:t> </a:t>
            </a:r>
            <a:r>
              <a:rPr lang="en-GB" err="1"/>
              <a:t>napsauttamalla</a:t>
            </a:r>
            <a:endParaRPr lang="en-GB"/>
          </a:p>
          <a:p>
            <a:pPr lvl="1"/>
            <a:r>
              <a:rPr lang="en-GB" err="1"/>
              <a:t>Toinen</a:t>
            </a:r>
            <a:r>
              <a:rPr lang="en-GB"/>
              <a:t> </a:t>
            </a:r>
            <a:r>
              <a:rPr lang="en-GB" err="1"/>
              <a:t>taso</a:t>
            </a:r>
            <a:endParaRPr lang="en-GB"/>
          </a:p>
          <a:p>
            <a:pPr lvl="2"/>
            <a:r>
              <a:rPr lang="en-GB" err="1"/>
              <a:t>Kolmas</a:t>
            </a:r>
            <a:r>
              <a:rPr lang="en-GB"/>
              <a:t> </a:t>
            </a:r>
            <a:r>
              <a:rPr lang="en-GB" err="1"/>
              <a:t>taso</a:t>
            </a:r>
            <a:endParaRPr lang="en-GB"/>
          </a:p>
          <a:p>
            <a:pPr lvl="3"/>
            <a:r>
              <a:rPr lang="en-GB" err="1"/>
              <a:t>Neljäs</a:t>
            </a:r>
            <a:r>
              <a:rPr lang="en-GB"/>
              <a:t> </a:t>
            </a:r>
            <a:r>
              <a:rPr lang="en-GB" err="1"/>
              <a:t>taso</a:t>
            </a:r>
            <a:endParaRPr lang="en-GB"/>
          </a:p>
          <a:p>
            <a:pPr lvl="4"/>
            <a:r>
              <a:rPr lang="en-GB" err="1"/>
              <a:t>Viides</a:t>
            </a:r>
            <a:r>
              <a:rPr lang="en-GB"/>
              <a:t> </a:t>
            </a:r>
            <a:r>
              <a:rPr lang="en-GB" err="1"/>
              <a:t>taso</a:t>
            </a:r>
            <a:endParaRPr/>
          </a:p>
        </p:txBody>
      </p:sp>
      <p:sp>
        <p:nvSpPr>
          <p:cNvPr id="16" name="Date Placeholder 15">
            <a:extLst>
              <a:ext uri="{FF2B5EF4-FFF2-40B4-BE49-F238E27FC236}">
                <a16:creationId xmlns:a16="http://schemas.microsoft.com/office/drawing/2014/main" id="{9DE6195C-B240-5641-A679-BAEB4A0FD2E4}"/>
              </a:ext>
            </a:extLst>
          </p:cNvPr>
          <p:cNvSpPr>
            <a:spLocks noGrp="1"/>
          </p:cNvSpPr>
          <p:nvPr>
            <p:ph type="dt" sz="half" idx="2"/>
          </p:nvPr>
        </p:nvSpPr>
        <p:spPr>
          <a:xfrm>
            <a:off x="946433" y="6330995"/>
            <a:ext cx="940355" cy="242838"/>
          </a:xfrm>
          <a:prstGeom prst="rect">
            <a:avLst/>
          </a:prstGeom>
        </p:spPr>
        <p:txBody>
          <a:bodyPr vert="horz" lIns="91440" tIns="45720" rIns="91440" bIns="45720" rtlCol="0" anchor="ctr"/>
          <a:lstStyle>
            <a:lvl1pPr algn="l">
              <a:defRPr sz="800" b="0" i="0">
                <a:solidFill>
                  <a:schemeClr val="tx1">
                    <a:tint val="75000"/>
                  </a:schemeClr>
                </a:solidFill>
                <a:latin typeface="Source Sans Pro" panose="020B0503030403020204" pitchFamily="34" charset="77"/>
                <a:ea typeface="Tahoma" panose="020B0604030504040204" pitchFamily="34" charset="0"/>
                <a:cs typeface="Tahoma" panose="020B0604030504040204" pitchFamily="34" charset="0"/>
              </a:defRPr>
            </a:lvl1pPr>
          </a:lstStyle>
          <a:p>
            <a:fld id="{DAE62E7E-74E1-304E-8D35-478C52673ED6}" type="datetime1">
              <a:rPr lang="fi-FI" smtClean="0"/>
              <a:pPr/>
              <a:t>8.4.2025</a:t>
            </a:fld>
            <a:endParaRPr lang="fi-FI"/>
          </a:p>
        </p:txBody>
      </p:sp>
      <p:sp>
        <p:nvSpPr>
          <p:cNvPr id="17" name="Footer Placeholder 16">
            <a:extLst>
              <a:ext uri="{FF2B5EF4-FFF2-40B4-BE49-F238E27FC236}">
                <a16:creationId xmlns:a16="http://schemas.microsoft.com/office/drawing/2014/main" id="{818B9D63-CF62-AC40-A0A3-B7690172EDE1}"/>
              </a:ext>
            </a:extLst>
          </p:cNvPr>
          <p:cNvSpPr>
            <a:spLocks noGrp="1"/>
          </p:cNvSpPr>
          <p:nvPr>
            <p:ph type="ftr" sz="quarter" idx="3"/>
          </p:nvPr>
        </p:nvSpPr>
        <p:spPr>
          <a:xfrm>
            <a:off x="8448084" y="6330995"/>
            <a:ext cx="3350103" cy="242838"/>
          </a:xfrm>
          <a:prstGeom prst="rect">
            <a:avLst/>
          </a:prstGeom>
        </p:spPr>
        <p:txBody>
          <a:bodyPr vert="horz" lIns="91440" tIns="45720" rIns="91440" bIns="45720" rtlCol="0" anchor="ctr"/>
          <a:lstStyle>
            <a:lvl1pPr algn="r">
              <a:defRPr sz="800" b="0" i="0">
                <a:solidFill>
                  <a:schemeClr val="tx1">
                    <a:tint val="75000"/>
                  </a:schemeClr>
                </a:solidFill>
                <a:latin typeface="Source Sans Pro" panose="020B0503030403020204" pitchFamily="34" charset="77"/>
                <a:ea typeface="Tahoma" panose="020B0604030504040204" pitchFamily="34" charset="0"/>
                <a:cs typeface="Tahoma" panose="020B0604030504040204" pitchFamily="34" charset="0"/>
              </a:defRPr>
            </a:lvl1pPr>
          </a:lstStyle>
          <a:p>
            <a:r>
              <a:rPr lang="fi-FI"/>
              <a:t>Esityksen nimen voi laittaa tänne</a:t>
            </a:r>
          </a:p>
        </p:txBody>
      </p:sp>
      <p:sp>
        <p:nvSpPr>
          <p:cNvPr id="18" name="Slide Number Placeholder 17">
            <a:extLst>
              <a:ext uri="{FF2B5EF4-FFF2-40B4-BE49-F238E27FC236}">
                <a16:creationId xmlns:a16="http://schemas.microsoft.com/office/drawing/2014/main" id="{84269B71-3C45-724D-822C-85C939188730}"/>
              </a:ext>
            </a:extLst>
          </p:cNvPr>
          <p:cNvSpPr>
            <a:spLocks noGrp="1"/>
          </p:cNvSpPr>
          <p:nvPr>
            <p:ph type="sldNum" sz="quarter" idx="4"/>
          </p:nvPr>
        </p:nvSpPr>
        <p:spPr>
          <a:xfrm>
            <a:off x="393812" y="6330995"/>
            <a:ext cx="399207" cy="242838"/>
          </a:xfrm>
          <a:prstGeom prst="rect">
            <a:avLst/>
          </a:prstGeom>
        </p:spPr>
        <p:txBody>
          <a:bodyPr vert="horz" lIns="91440" tIns="45720" rIns="91440" bIns="45720" rtlCol="0" anchor="ctr"/>
          <a:lstStyle>
            <a:lvl1pPr algn="l">
              <a:defRPr sz="800" b="0" i="0">
                <a:solidFill>
                  <a:schemeClr val="tx1">
                    <a:tint val="75000"/>
                  </a:schemeClr>
                </a:solidFill>
                <a:latin typeface="Source Sans Pro" panose="020B0503030403020204" pitchFamily="34" charset="77"/>
                <a:ea typeface="Tahoma" panose="020B0604030504040204" pitchFamily="34" charset="0"/>
                <a:cs typeface="Tahoma" panose="020B0604030504040204" pitchFamily="34" charset="0"/>
              </a:defRPr>
            </a:lvl1pPr>
          </a:lstStyle>
          <a:p>
            <a:fld id="{1578E46A-2119-334F-A42A-D6938F0C7581}" type="slidenum">
              <a:rPr lang="fi-FI" smtClean="0"/>
              <a:pPr/>
              <a:t>‹#›</a:t>
            </a:fld>
            <a:endParaRPr lang="fi-FI"/>
          </a:p>
        </p:txBody>
      </p:sp>
    </p:spTree>
    <p:extLst>
      <p:ext uri="{BB962C8B-B14F-4D97-AF65-F5344CB8AC3E}">
        <p14:creationId xmlns:p14="http://schemas.microsoft.com/office/powerpoint/2010/main" val="406066944"/>
      </p:ext>
    </p:extLst>
  </p:cSld>
  <p:clrMap bg1="lt1" tx1="dk1" bg2="lt2" tx2="dk2" accent1="accent1" accent2="accent2" accent3="accent3" accent4="accent4" accent5="accent5" accent6="accent6" hlink="hlink" folHlink="folHlink"/>
  <p:sldLayoutIdLst>
    <p:sldLayoutId id="2147483667" r:id="rId1"/>
    <p:sldLayoutId id="2147483668" r:id="rId2"/>
    <p:sldLayoutId id="2147483669" r:id="rId3"/>
    <p:sldLayoutId id="2147483670" r:id="rId4"/>
    <p:sldLayoutId id="2147483671" r:id="rId5"/>
  </p:sldLayoutIdLst>
  <p:hf hdr="0"/>
  <p:txStyles>
    <p:titleStyle>
      <a:lvl1pPr algn="l" defTabSz="914400" rtl="0" eaLnBrk="1" latinLnBrk="0" hangingPunct="1">
        <a:lnSpc>
          <a:spcPct val="90000"/>
        </a:lnSpc>
        <a:spcBef>
          <a:spcPct val="0"/>
        </a:spcBef>
        <a:buNone/>
        <a:defRPr sz="3200" b="0" kern="1200">
          <a:solidFill>
            <a:schemeClr val="tx1"/>
          </a:solidFill>
          <a:latin typeface="DM Serif Display" pitchFamily="2" charset="0"/>
          <a:ea typeface="+mj-ea"/>
          <a:cs typeface="+mj-cs"/>
        </a:defRPr>
      </a:lvl1pPr>
    </p:titleStyle>
    <p:bodyStyle>
      <a:lvl1pPr marL="228600" indent="-228600" algn="l" defTabSz="914400" rtl="0" eaLnBrk="1" latinLnBrk="0" hangingPunct="1">
        <a:lnSpc>
          <a:spcPct val="100000"/>
        </a:lnSpc>
        <a:spcBef>
          <a:spcPts val="1000"/>
        </a:spcBef>
        <a:spcAft>
          <a:spcPts val="600"/>
        </a:spcAft>
        <a:buFont typeface="Arial" panose="020B0604020202020204" pitchFamily="34" charset="0"/>
        <a:buChar char="•"/>
        <a:defRPr sz="1600" kern="1200">
          <a:solidFill>
            <a:schemeClr val="tx1"/>
          </a:solidFill>
          <a:latin typeface="Source Sans Pro" panose="020B0503030403020204" pitchFamily="34" charset="77"/>
          <a:ea typeface="Tahoma" panose="020B0604030504040204" pitchFamily="34" charset="0"/>
          <a:cs typeface="Tahoma" panose="020B0604030504040204" pitchFamily="34" charset="0"/>
        </a:defRPr>
      </a:lvl1pPr>
      <a:lvl2pPr marL="685800" indent="-228600" algn="l" defTabSz="914400" rtl="0" eaLnBrk="1" latinLnBrk="0" hangingPunct="1">
        <a:lnSpc>
          <a:spcPct val="100000"/>
        </a:lnSpc>
        <a:spcBef>
          <a:spcPts val="500"/>
        </a:spcBef>
        <a:spcAft>
          <a:spcPts val="600"/>
        </a:spcAft>
        <a:buFont typeface="Arial" panose="020B0604020202020204" pitchFamily="34" charset="0"/>
        <a:buChar char="•"/>
        <a:defRPr sz="1400" kern="1200">
          <a:solidFill>
            <a:schemeClr val="tx1"/>
          </a:solidFill>
          <a:latin typeface="Source Sans Pro" panose="020B0503030403020204" pitchFamily="34" charset="77"/>
          <a:ea typeface="Tahoma" panose="020B0604030504040204" pitchFamily="34" charset="0"/>
          <a:cs typeface="Tahoma" panose="020B0604030504040204" pitchFamily="34" charset="0"/>
        </a:defRPr>
      </a:lvl2pPr>
      <a:lvl3pPr marL="1143000" indent="-228600" algn="l" defTabSz="914400" rtl="0" eaLnBrk="1" latinLnBrk="0" hangingPunct="1">
        <a:lnSpc>
          <a:spcPct val="100000"/>
        </a:lnSpc>
        <a:spcBef>
          <a:spcPts val="500"/>
        </a:spcBef>
        <a:spcAft>
          <a:spcPts val="600"/>
        </a:spcAft>
        <a:buFont typeface="Arial" panose="020B0604020202020204" pitchFamily="34" charset="0"/>
        <a:buChar char="•"/>
        <a:defRPr sz="1200" kern="1200">
          <a:solidFill>
            <a:schemeClr val="tx1"/>
          </a:solidFill>
          <a:latin typeface="Source Sans Pro" panose="020B0503030403020204" pitchFamily="34" charset="77"/>
          <a:ea typeface="Tahoma" panose="020B0604030504040204" pitchFamily="34" charset="0"/>
          <a:cs typeface="Tahoma" panose="020B0604030504040204" pitchFamily="34" charset="0"/>
        </a:defRPr>
      </a:lvl3pPr>
      <a:lvl4pPr marL="1600200" indent="-228600" algn="l" defTabSz="914400" rtl="0" eaLnBrk="1" latinLnBrk="0" hangingPunct="1">
        <a:lnSpc>
          <a:spcPct val="100000"/>
        </a:lnSpc>
        <a:spcBef>
          <a:spcPts val="500"/>
        </a:spcBef>
        <a:spcAft>
          <a:spcPts val="600"/>
        </a:spcAft>
        <a:buFont typeface="Arial" panose="020B0604020202020204" pitchFamily="34" charset="0"/>
        <a:buChar char="•"/>
        <a:defRPr sz="1100" kern="1200">
          <a:solidFill>
            <a:schemeClr val="tx1"/>
          </a:solidFill>
          <a:latin typeface="Source Sans Pro" panose="020B0503030403020204" pitchFamily="34" charset="77"/>
          <a:ea typeface="Tahoma" panose="020B0604030504040204" pitchFamily="34" charset="0"/>
          <a:cs typeface="Tahoma" panose="020B0604030504040204" pitchFamily="34" charset="0"/>
        </a:defRPr>
      </a:lvl4pPr>
      <a:lvl5pPr marL="2057400" indent="-228600" algn="l" defTabSz="914400" rtl="0" eaLnBrk="1" latinLnBrk="0" hangingPunct="1">
        <a:lnSpc>
          <a:spcPct val="100000"/>
        </a:lnSpc>
        <a:spcBef>
          <a:spcPts val="500"/>
        </a:spcBef>
        <a:spcAft>
          <a:spcPts val="600"/>
        </a:spcAft>
        <a:buFont typeface="Arial" panose="020B0604020202020204" pitchFamily="34" charset="0"/>
        <a:buChar char="•"/>
        <a:defRPr sz="1100" kern="1200">
          <a:solidFill>
            <a:schemeClr val="tx1"/>
          </a:solidFill>
          <a:latin typeface="Source Sans Pro" panose="020B0503030403020204" pitchFamily="34" charset="77"/>
          <a:ea typeface="Tahoma" panose="020B0604030504040204" pitchFamily="34" charset="0"/>
          <a:cs typeface="Tahoma" panose="020B0604030504040204" pitchFamily="34" charset="0"/>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fi-FI"/>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3.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3A794355-8B87-314A-B200-842F18C94CED}"/>
              </a:ext>
            </a:extLst>
          </p:cNvPr>
          <p:cNvSpPr>
            <a:spLocks noGrp="1"/>
          </p:cNvSpPr>
          <p:nvPr>
            <p:ph type="title"/>
          </p:nvPr>
        </p:nvSpPr>
        <p:spPr>
          <a:xfrm>
            <a:off x="393812" y="316574"/>
            <a:ext cx="11404376" cy="999405"/>
          </a:xfrm>
          <a:prstGeom prst="rect">
            <a:avLst/>
          </a:prstGeom>
        </p:spPr>
        <p:txBody>
          <a:bodyPr vert="horz" lIns="91440" tIns="45720" rIns="91440" bIns="45720" rtlCol="0" anchor="ctr">
            <a:noAutofit/>
          </a:bodyPr>
          <a:lstStyle/>
          <a:p>
            <a:r>
              <a:rPr lang="en-GB" err="1"/>
              <a:t>Muokkaa</a:t>
            </a:r>
            <a:r>
              <a:rPr lang="en-GB"/>
              <a:t> </a:t>
            </a:r>
            <a:r>
              <a:rPr lang="en-GB" err="1"/>
              <a:t>otsikkoa</a:t>
            </a:r>
            <a:r>
              <a:rPr lang="en-GB"/>
              <a:t> </a:t>
            </a:r>
            <a:r>
              <a:rPr lang="en-GB" err="1"/>
              <a:t>napsauttamalla</a:t>
            </a:r>
            <a:endParaRPr/>
          </a:p>
        </p:txBody>
      </p:sp>
      <p:sp>
        <p:nvSpPr>
          <p:cNvPr id="3" name="Text Placeholder 2">
            <a:extLst>
              <a:ext uri="{FF2B5EF4-FFF2-40B4-BE49-F238E27FC236}">
                <a16:creationId xmlns:a16="http://schemas.microsoft.com/office/drawing/2014/main" id="{011C7A21-5990-A24C-B363-8F7C177D03E1}"/>
              </a:ext>
            </a:extLst>
          </p:cNvPr>
          <p:cNvSpPr>
            <a:spLocks noGrp="1"/>
          </p:cNvSpPr>
          <p:nvPr>
            <p:ph type="body" idx="1"/>
          </p:nvPr>
        </p:nvSpPr>
        <p:spPr>
          <a:xfrm>
            <a:off x="393812" y="1432560"/>
            <a:ext cx="11404376" cy="4482718"/>
          </a:xfrm>
          <a:prstGeom prst="rect">
            <a:avLst/>
          </a:prstGeom>
        </p:spPr>
        <p:txBody>
          <a:bodyPr vert="horz" lIns="91440" tIns="45720" rIns="91440" bIns="45720" rtlCol="0">
            <a:noAutofit/>
          </a:bodyPr>
          <a:lstStyle/>
          <a:p>
            <a:pPr lvl="0"/>
            <a:r>
              <a:rPr lang="en-GB" err="1"/>
              <a:t>Muokkaa</a:t>
            </a:r>
            <a:r>
              <a:rPr lang="en-GB"/>
              <a:t> </a:t>
            </a:r>
            <a:r>
              <a:rPr lang="en-GB" err="1"/>
              <a:t>tekstiä</a:t>
            </a:r>
            <a:r>
              <a:rPr lang="en-GB"/>
              <a:t> </a:t>
            </a:r>
            <a:r>
              <a:rPr lang="en-GB" err="1"/>
              <a:t>napsauttamalla</a:t>
            </a:r>
            <a:endParaRPr lang="en-GB"/>
          </a:p>
          <a:p>
            <a:pPr lvl="1"/>
            <a:r>
              <a:rPr lang="en-GB" err="1"/>
              <a:t>Toinen</a:t>
            </a:r>
            <a:r>
              <a:rPr lang="en-GB"/>
              <a:t> </a:t>
            </a:r>
            <a:r>
              <a:rPr lang="en-GB" err="1"/>
              <a:t>taso</a:t>
            </a:r>
            <a:endParaRPr lang="en-GB"/>
          </a:p>
          <a:p>
            <a:pPr lvl="2"/>
            <a:r>
              <a:rPr lang="en-GB" err="1"/>
              <a:t>Kolmas</a:t>
            </a:r>
            <a:r>
              <a:rPr lang="en-GB"/>
              <a:t> </a:t>
            </a:r>
            <a:r>
              <a:rPr lang="en-GB" err="1"/>
              <a:t>taso</a:t>
            </a:r>
            <a:endParaRPr lang="en-GB"/>
          </a:p>
          <a:p>
            <a:pPr lvl="3"/>
            <a:r>
              <a:rPr lang="en-GB" err="1"/>
              <a:t>Neljäs</a:t>
            </a:r>
            <a:r>
              <a:rPr lang="en-GB"/>
              <a:t> </a:t>
            </a:r>
            <a:r>
              <a:rPr lang="en-GB" err="1"/>
              <a:t>taso</a:t>
            </a:r>
            <a:endParaRPr lang="en-GB"/>
          </a:p>
          <a:p>
            <a:pPr lvl="4"/>
            <a:r>
              <a:rPr lang="en-GB" err="1"/>
              <a:t>Viides</a:t>
            </a:r>
            <a:r>
              <a:rPr lang="en-GB"/>
              <a:t> </a:t>
            </a:r>
            <a:r>
              <a:rPr lang="en-GB" err="1"/>
              <a:t>taso</a:t>
            </a:r>
            <a:endParaRPr/>
          </a:p>
        </p:txBody>
      </p:sp>
      <p:sp>
        <p:nvSpPr>
          <p:cNvPr id="16" name="Date Placeholder 15">
            <a:extLst>
              <a:ext uri="{FF2B5EF4-FFF2-40B4-BE49-F238E27FC236}">
                <a16:creationId xmlns:a16="http://schemas.microsoft.com/office/drawing/2014/main" id="{9DE6195C-B240-5641-A679-BAEB4A0FD2E4}"/>
              </a:ext>
            </a:extLst>
          </p:cNvPr>
          <p:cNvSpPr>
            <a:spLocks noGrp="1"/>
          </p:cNvSpPr>
          <p:nvPr>
            <p:ph type="dt" sz="half" idx="2"/>
          </p:nvPr>
        </p:nvSpPr>
        <p:spPr>
          <a:xfrm>
            <a:off x="946433" y="6330995"/>
            <a:ext cx="940355" cy="242838"/>
          </a:xfrm>
          <a:prstGeom prst="rect">
            <a:avLst/>
          </a:prstGeom>
        </p:spPr>
        <p:txBody>
          <a:bodyPr vert="horz" lIns="91440" tIns="45720" rIns="91440" bIns="45720" rtlCol="0" anchor="ctr"/>
          <a:lstStyle>
            <a:lvl1pPr algn="l">
              <a:defRPr sz="800" b="0" i="0">
                <a:solidFill>
                  <a:schemeClr val="tx1">
                    <a:tint val="75000"/>
                  </a:schemeClr>
                </a:solidFill>
                <a:latin typeface="Source Sans Pro" panose="020B0503030403020204" pitchFamily="34" charset="77"/>
                <a:ea typeface="Tahoma" panose="020B0604030504040204" pitchFamily="34" charset="0"/>
                <a:cs typeface="Tahoma" panose="020B0604030504040204" pitchFamily="34" charset="0"/>
              </a:defRPr>
            </a:lvl1pPr>
          </a:lstStyle>
          <a:p>
            <a:fld id="{B573C6B7-BBE6-6A40-9940-7B1F1D425EAB}" type="datetime1">
              <a:rPr lang="fi-FI" smtClean="0"/>
              <a:pPr/>
              <a:t>8.4.2025</a:t>
            </a:fld>
            <a:endParaRPr lang="fi-FI"/>
          </a:p>
        </p:txBody>
      </p:sp>
      <p:sp>
        <p:nvSpPr>
          <p:cNvPr id="17" name="Footer Placeholder 16">
            <a:extLst>
              <a:ext uri="{FF2B5EF4-FFF2-40B4-BE49-F238E27FC236}">
                <a16:creationId xmlns:a16="http://schemas.microsoft.com/office/drawing/2014/main" id="{818B9D63-CF62-AC40-A0A3-B7690172EDE1}"/>
              </a:ext>
            </a:extLst>
          </p:cNvPr>
          <p:cNvSpPr>
            <a:spLocks noGrp="1"/>
          </p:cNvSpPr>
          <p:nvPr>
            <p:ph type="ftr" sz="quarter" idx="3"/>
          </p:nvPr>
        </p:nvSpPr>
        <p:spPr>
          <a:xfrm>
            <a:off x="8448084" y="6330995"/>
            <a:ext cx="3350103" cy="242838"/>
          </a:xfrm>
          <a:prstGeom prst="rect">
            <a:avLst/>
          </a:prstGeom>
        </p:spPr>
        <p:txBody>
          <a:bodyPr vert="horz" lIns="91440" tIns="45720" rIns="91440" bIns="45720" rtlCol="0" anchor="ctr"/>
          <a:lstStyle>
            <a:lvl1pPr algn="r">
              <a:defRPr sz="800" b="0" i="0">
                <a:solidFill>
                  <a:schemeClr val="tx1">
                    <a:tint val="75000"/>
                  </a:schemeClr>
                </a:solidFill>
                <a:latin typeface="Source Sans Pro" panose="020B0503030403020204" pitchFamily="34" charset="77"/>
                <a:ea typeface="Tahoma" panose="020B0604030504040204" pitchFamily="34" charset="0"/>
                <a:cs typeface="Tahoma" panose="020B0604030504040204" pitchFamily="34" charset="0"/>
              </a:defRPr>
            </a:lvl1pPr>
          </a:lstStyle>
          <a:p>
            <a:r>
              <a:rPr lang="fi-FI"/>
              <a:t>Esityksen nimen voi laittaa tänne</a:t>
            </a:r>
          </a:p>
        </p:txBody>
      </p:sp>
      <p:sp>
        <p:nvSpPr>
          <p:cNvPr id="18" name="Slide Number Placeholder 17">
            <a:extLst>
              <a:ext uri="{FF2B5EF4-FFF2-40B4-BE49-F238E27FC236}">
                <a16:creationId xmlns:a16="http://schemas.microsoft.com/office/drawing/2014/main" id="{84269B71-3C45-724D-822C-85C939188730}"/>
              </a:ext>
            </a:extLst>
          </p:cNvPr>
          <p:cNvSpPr>
            <a:spLocks noGrp="1"/>
          </p:cNvSpPr>
          <p:nvPr>
            <p:ph type="sldNum" sz="quarter" idx="4"/>
          </p:nvPr>
        </p:nvSpPr>
        <p:spPr>
          <a:xfrm>
            <a:off x="393812" y="6330995"/>
            <a:ext cx="399207" cy="242838"/>
          </a:xfrm>
          <a:prstGeom prst="rect">
            <a:avLst/>
          </a:prstGeom>
        </p:spPr>
        <p:txBody>
          <a:bodyPr vert="horz" lIns="91440" tIns="45720" rIns="91440" bIns="45720" rtlCol="0" anchor="ctr"/>
          <a:lstStyle>
            <a:lvl1pPr algn="l">
              <a:defRPr sz="800" b="0" i="0">
                <a:solidFill>
                  <a:schemeClr val="tx1">
                    <a:tint val="75000"/>
                  </a:schemeClr>
                </a:solidFill>
                <a:latin typeface="Source Sans Pro" panose="020B0503030403020204" pitchFamily="34" charset="77"/>
                <a:ea typeface="Tahoma" panose="020B0604030504040204" pitchFamily="34" charset="0"/>
                <a:cs typeface="Tahoma" panose="020B0604030504040204" pitchFamily="34" charset="0"/>
              </a:defRPr>
            </a:lvl1pPr>
          </a:lstStyle>
          <a:p>
            <a:fld id="{1578E46A-2119-334F-A42A-D6938F0C7581}" type="slidenum">
              <a:rPr lang="fi-FI" smtClean="0"/>
              <a:pPr/>
              <a:t>‹#›</a:t>
            </a:fld>
            <a:endParaRPr lang="fi-FI"/>
          </a:p>
        </p:txBody>
      </p:sp>
    </p:spTree>
    <p:extLst>
      <p:ext uri="{BB962C8B-B14F-4D97-AF65-F5344CB8AC3E}">
        <p14:creationId xmlns:p14="http://schemas.microsoft.com/office/powerpoint/2010/main" val="2365000960"/>
      </p:ext>
    </p:extLst>
  </p:cSld>
  <p:clrMap bg1="lt1" tx1="dk1" bg2="lt2" tx2="dk2" accent1="accent1" accent2="accent2" accent3="accent3" accent4="accent4" accent5="accent5" accent6="accent6" hlink="hlink" folHlink="folHlink"/>
  <p:sldLayoutIdLst>
    <p:sldLayoutId id="2147483673" r:id="rId1"/>
    <p:sldLayoutId id="2147483674" r:id="rId2"/>
    <p:sldLayoutId id="2147483675" r:id="rId3"/>
    <p:sldLayoutId id="2147483676" r:id="rId4"/>
    <p:sldLayoutId id="2147483677" r:id="rId5"/>
  </p:sldLayoutIdLst>
  <p:hf hdr="0"/>
  <p:txStyles>
    <p:titleStyle>
      <a:lvl1pPr algn="l" defTabSz="914400" rtl="0" eaLnBrk="1" latinLnBrk="0" hangingPunct="1">
        <a:lnSpc>
          <a:spcPct val="90000"/>
        </a:lnSpc>
        <a:spcBef>
          <a:spcPct val="0"/>
        </a:spcBef>
        <a:buNone/>
        <a:defRPr sz="3200" b="0" i="0" kern="1200">
          <a:solidFill>
            <a:schemeClr val="tx1"/>
          </a:solidFill>
          <a:latin typeface="DM Serif Display" pitchFamily="2" charset="0"/>
          <a:ea typeface="+mj-ea"/>
          <a:cs typeface="+mj-cs"/>
        </a:defRPr>
      </a:lvl1pPr>
    </p:titleStyle>
    <p:bodyStyle>
      <a:lvl1pPr marL="228600" indent="-228600" algn="l" defTabSz="914400" rtl="0" eaLnBrk="1" latinLnBrk="0" hangingPunct="1">
        <a:lnSpc>
          <a:spcPct val="100000"/>
        </a:lnSpc>
        <a:spcBef>
          <a:spcPts val="1000"/>
        </a:spcBef>
        <a:spcAft>
          <a:spcPts val="600"/>
        </a:spcAft>
        <a:buFont typeface="Arial" panose="020B0604020202020204" pitchFamily="34" charset="0"/>
        <a:buChar char="•"/>
        <a:defRPr sz="1600" b="0" i="0" kern="1200">
          <a:solidFill>
            <a:schemeClr val="tx1"/>
          </a:solidFill>
          <a:latin typeface="Source Sans Pro" panose="020B0503030403020204" pitchFamily="34" charset="77"/>
          <a:ea typeface="Tahoma" panose="020B0604030504040204" pitchFamily="34" charset="0"/>
          <a:cs typeface="Tahoma" panose="020B0604030504040204" pitchFamily="34" charset="0"/>
        </a:defRPr>
      </a:lvl1pPr>
      <a:lvl2pPr marL="685800" indent="-228600" algn="l" defTabSz="914400" rtl="0" eaLnBrk="1" latinLnBrk="0" hangingPunct="1">
        <a:lnSpc>
          <a:spcPct val="100000"/>
        </a:lnSpc>
        <a:spcBef>
          <a:spcPts val="500"/>
        </a:spcBef>
        <a:spcAft>
          <a:spcPts val="600"/>
        </a:spcAft>
        <a:buFont typeface="Arial" panose="020B0604020202020204" pitchFamily="34" charset="0"/>
        <a:buChar char="•"/>
        <a:defRPr sz="1400" b="0" i="0" kern="1200">
          <a:solidFill>
            <a:schemeClr val="tx1"/>
          </a:solidFill>
          <a:latin typeface="Source Sans Pro" panose="020B0503030403020204" pitchFamily="34" charset="77"/>
          <a:ea typeface="Tahoma" panose="020B0604030504040204" pitchFamily="34" charset="0"/>
          <a:cs typeface="Tahoma" panose="020B0604030504040204" pitchFamily="34" charset="0"/>
        </a:defRPr>
      </a:lvl2pPr>
      <a:lvl3pPr marL="1143000" indent="-228600" algn="l" defTabSz="914400" rtl="0" eaLnBrk="1" latinLnBrk="0" hangingPunct="1">
        <a:lnSpc>
          <a:spcPct val="100000"/>
        </a:lnSpc>
        <a:spcBef>
          <a:spcPts val="500"/>
        </a:spcBef>
        <a:spcAft>
          <a:spcPts val="600"/>
        </a:spcAft>
        <a:buFont typeface="Arial" panose="020B0604020202020204" pitchFamily="34" charset="0"/>
        <a:buChar char="•"/>
        <a:defRPr sz="1200" b="0" i="0" kern="1200">
          <a:solidFill>
            <a:schemeClr val="tx1"/>
          </a:solidFill>
          <a:latin typeface="Source Sans Pro" panose="020B0503030403020204" pitchFamily="34" charset="77"/>
          <a:ea typeface="Tahoma" panose="020B0604030504040204" pitchFamily="34" charset="0"/>
          <a:cs typeface="Tahoma" panose="020B0604030504040204" pitchFamily="34" charset="0"/>
        </a:defRPr>
      </a:lvl3pPr>
      <a:lvl4pPr marL="1600200" indent="-228600" algn="l" defTabSz="914400" rtl="0" eaLnBrk="1" latinLnBrk="0" hangingPunct="1">
        <a:lnSpc>
          <a:spcPct val="100000"/>
        </a:lnSpc>
        <a:spcBef>
          <a:spcPts val="500"/>
        </a:spcBef>
        <a:spcAft>
          <a:spcPts val="600"/>
        </a:spcAft>
        <a:buFont typeface="Arial" panose="020B0604020202020204" pitchFamily="34" charset="0"/>
        <a:buChar char="•"/>
        <a:defRPr sz="1100" b="0" i="0" kern="1200">
          <a:solidFill>
            <a:schemeClr val="tx1"/>
          </a:solidFill>
          <a:latin typeface="Source Sans Pro" panose="020B0503030403020204" pitchFamily="34" charset="77"/>
          <a:ea typeface="Tahoma" panose="020B0604030504040204" pitchFamily="34" charset="0"/>
          <a:cs typeface="Tahoma" panose="020B0604030504040204" pitchFamily="34" charset="0"/>
        </a:defRPr>
      </a:lvl4pPr>
      <a:lvl5pPr marL="2057400" indent="-228600" algn="l" defTabSz="914400" rtl="0" eaLnBrk="1" latinLnBrk="0" hangingPunct="1">
        <a:lnSpc>
          <a:spcPct val="100000"/>
        </a:lnSpc>
        <a:spcBef>
          <a:spcPts val="500"/>
        </a:spcBef>
        <a:spcAft>
          <a:spcPts val="600"/>
        </a:spcAft>
        <a:buFont typeface="Arial" panose="020B0604020202020204" pitchFamily="34" charset="0"/>
        <a:buChar char="•"/>
        <a:defRPr sz="1100" b="0" i="0" kern="1200">
          <a:solidFill>
            <a:schemeClr val="tx1"/>
          </a:solidFill>
          <a:latin typeface="Source Sans Pro" panose="020B0503030403020204" pitchFamily="34" charset="77"/>
          <a:ea typeface="Tahoma" panose="020B0604030504040204" pitchFamily="34" charset="0"/>
          <a:cs typeface="Tahoma" panose="020B0604030504040204" pitchFamily="34" charset="0"/>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fi-FI"/>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4.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3A794355-8B87-314A-B200-842F18C94CED}"/>
              </a:ext>
            </a:extLst>
          </p:cNvPr>
          <p:cNvSpPr>
            <a:spLocks noGrp="1"/>
          </p:cNvSpPr>
          <p:nvPr>
            <p:ph type="title"/>
          </p:nvPr>
        </p:nvSpPr>
        <p:spPr>
          <a:xfrm>
            <a:off x="393812" y="316574"/>
            <a:ext cx="11404376" cy="999405"/>
          </a:xfrm>
          <a:prstGeom prst="rect">
            <a:avLst/>
          </a:prstGeom>
        </p:spPr>
        <p:txBody>
          <a:bodyPr vert="horz" lIns="91440" tIns="45720" rIns="91440" bIns="45720" rtlCol="0" anchor="ctr">
            <a:noAutofit/>
          </a:bodyPr>
          <a:lstStyle/>
          <a:p>
            <a:r>
              <a:rPr lang="en-GB" err="1"/>
              <a:t>Muokkaa</a:t>
            </a:r>
            <a:r>
              <a:rPr lang="en-GB"/>
              <a:t> </a:t>
            </a:r>
            <a:r>
              <a:rPr lang="en-GB" err="1"/>
              <a:t>otsikkoa</a:t>
            </a:r>
            <a:r>
              <a:rPr lang="en-GB"/>
              <a:t> </a:t>
            </a:r>
            <a:r>
              <a:rPr lang="en-GB" err="1"/>
              <a:t>napsauttamalla</a:t>
            </a:r>
            <a:endParaRPr/>
          </a:p>
        </p:txBody>
      </p:sp>
      <p:sp>
        <p:nvSpPr>
          <p:cNvPr id="3" name="Text Placeholder 2">
            <a:extLst>
              <a:ext uri="{FF2B5EF4-FFF2-40B4-BE49-F238E27FC236}">
                <a16:creationId xmlns:a16="http://schemas.microsoft.com/office/drawing/2014/main" id="{011C7A21-5990-A24C-B363-8F7C177D03E1}"/>
              </a:ext>
            </a:extLst>
          </p:cNvPr>
          <p:cNvSpPr>
            <a:spLocks noGrp="1"/>
          </p:cNvSpPr>
          <p:nvPr>
            <p:ph type="body" idx="1"/>
          </p:nvPr>
        </p:nvSpPr>
        <p:spPr>
          <a:xfrm>
            <a:off x="393812" y="1432560"/>
            <a:ext cx="11404376" cy="4482718"/>
          </a:xfrm>
          <a:prstGeom prst="rect">
            <a:avLst/>
          </a:prstGeom>
        </p:spPr>
        <p:txBody>
          <a:bodyPr vert="horz" lIns="91440" tIns="45720" rIns="91440" bIns="45720" rtlCol="0">
            <a:noAutofit/>
          </a:bodyPr>
          <a:lstStyle/>
          <a:p>
            <a:pPr lvl="0"/>
            <a:r>
              <a:rPr lang="en-GB" err="1"/>
              <a:t>Muokkaa</a:t>
            </a:r>
            <a:r>
              <a:rPr lang="en-GB"/>
              <a:t> </a:t>
            </a:r>
            <a:r>
              <a:rPr lang="en-GB" err="1"/>
              <a:t>tekstiä</a:t>
            </a:r>
            <a:r>
              <a:rPr lang="en-GB"/>
              <a:t> </a:t>
            </a:r>
            <a:r>
              <a:rPr lang="en-GB" err="1"/>
              <a:t>napsauttamalla</a:t>
            </a:r>
            <a:endParaRPr lang="en-GB"/>
          </a:p>
          <a:p>
            <a:pPr lvl="1"/>
            <a:r>
              <a:rPr lang="en-GB" err="1"/>
              <a:t>Toinen</a:t>
            </a:r>
            <a:r>
              <a:rPr lang="en-GB"/>
              <a:t> </a:t>
            </a:r>
            <a:r>
              <a:rPr lang="en-GB" err="1"/>
              <a:t>taso</a:t>
            </a:r>
            <a:endParaRPr lang="en-GB"/>
          </a:p>
          <a:p>
            <a:pPr lvl="2"/>
            <a:r>
              <a:rPr lang="en-GB" err="1"/>
              <a:t>Kolmas</a:t>
            </a:r>
            <a:r>
              <a:rPr lang="en-GB"/>
              <a:t> </a:t>
            </a:r>
            <a:r>
              <a:rPr lang="en-GB" err="1"/>
              <a:t>taso</a:t>
            </a:r>
            <a:endParaRPr lang="en-GB"/>
          </a:p>
          <a:p>
            <a:pPr lvl="3"/>
            <a:r>
              <a:rPr lang="en-GB" err="1"/>
              <a:t>Neljäs</a:t>
            </a:r>
            <a:r>
              <a:rPr lang="en-GB"/>
              <a:t> </a:t>
            </a:r>
            <a:r>
              <a:rPr lang="en-GB" err="1"/>
              <a:t>taso</a:t>
            </a:r>
            <a:endParaRPr lang="en-GB"/>
          </a:p>
          <a:p>
            <a:pPr lvl="4"/>
            <a:r>
              <a:rPr lang="en-GB" err="1"/>
              <a:t>Viides</a:t>
            </a:r>
            <a:r>
              <a:rPr lang="en-GB"/>
              <a:t> </a:t>
            </a:r>
            <a:r>
              <a:rPr lang="en-GB" err="1"/>
              <a:t>taso</a:t>
            </a:r>
            <a:endParaRPr/>
          </a:p>
        </p:txBody>
      </p:sp>
      <p:sp>
        <p:nvSpPr>
          <p:cNvPr id="16" name="Date Placeholder 15">
            <a:extLst>
              <a:ext uri="{FF2B5EF4-FFF2-40B4-BE49-F238E27FC236}">
                <a16:creationId xmlns:a16="http://schemas.microsoft.com/office/drawing/2014/main" id="{9DE6195C-B240-5641-A679-BAEB4A0FD2E4}"/>
              </a:ext>
            </a:extLst>
          </p:cNvPr>
          <p:cNvSpPr>
            <a:spLocks noGrp="1"/>
          </p:cNvSpPr>
          <p:nvPr>
            <p:ph type="dt" sz="half" idx="2"/>
          </p:nvPr>
        </p:nvSpPr>
        <p:spPr>
          <a:xfrm>
            <a:off x="946433" y="6330995"/>
            <a:ext cx="940355" cy="242838"/>
          </a:xfrm>
          <a:prstGeom prst="rect">
            <a:avLst/>
          </a:prstGeom>
        </p:spPr>
        <p:txBody>
          <a:bodyPr vert="horz" lIns="91440" tIns="45720" rIns="91440" bIns="45720" rtlCol="0" anchor="ctr"/>
          <a:lstStyle>
            <a:lvl1pPr algn="l">
              <a:defRPr sz="800" b="0" i="0">
                <a:solidFill>
                  <a:schemeClr val="tx1">
                    <a:tint val="75000"/>
                  </a:schemeClr>
                </a:solidFill>
                <a:latin typeface="Source Sans Pro" panose="020B0503030403020204" pitchFamily="34" charset="77"/>
                <a:ea typeface="Tahoma" panose="020B0604030504040204" pitchFamily="34" charset="0"/>
                <a:cs typeface="Tahoma" panose="020B0604030504040204" pitchFamily="34" charset="0"/>
              </a:defRPr>
            </a:lvl1pPr>
          </a:lstStyle>
          <a:p>
            <a:fld id="{2CE2565E-0F75-E744-AEA8-ECB323AC67F1}" type="datetime1">
              <a:rPr lang="fi-FI" smtClean="0"/>
              <a:pPr/>
              <a:t>8.4.2025</a:t>
            </a:fld>
            <a:endParaRPr lang="fi-FI"/>
          </a:p>
        </p:txBody>
      </p:sp>
      <p:sp>
        <p:nvSpPr>
          <p:cNvPr id="17" name="Footer Placeholder 16">
            <a:extLst>
              <a:ext uri="{FF2B5EF4-FFF2-40B4-BE49-F238E27FC236}">
                <a16:creationId xmlns:a16="http://schemas.microsoft.com/office/drawing/2014/main" id="{818B9D63-CF62-AC40-A0A3-B7690172EDE1}"/>
              </a:ext>
            </a:extLst>
          </p:cNvPr>
          <p:cNvSpPr>
            <a:spLocks noGrp="1"/>
          </p:cNvSpPr>
          <p:nvPr>
            <p:ph type="ftr" sz="quarter" idx="3"/>
          </p:nvPr>
        </p:nvSpPr>
        <p:spPr>
          <a:xfrm>
            <a:off x="8448084" y="6330995"/>
            <a:ext cx="3350103" cy="242838"/>
          </a:xfrm>
          <a:prstGeom prst="rect">
            <a:avLst/>
          </a:prstGeom>
        </p:spPr>
        <p:txBody>
          <a:bodyPr vert="horz" lIns="91440" tIns="45720" rIns="91440" bIns="45720" rtlCol="0" anchor="ctr"/>
          <a:lstStyle>
            <a:lvl1pPr algn="r">
              <a:defRPr sz="800" b="0" i="0">
                <a:solidFill>
                  <a:schemeClr val="tx1">
                    <a:tint val="75000"/>
                  </a:schemeClr>
                </a:solidFill>
                <a:latin typeface="Source Sans Pro" panose="020B0503030403020204" pitchFamily="34" charset="77"/>
                <a:ea typeface="Tahoma" panose="020B0604030504040204" pitchFamily="34" charset="0"/>
                <a:cs typeface="Tahoma" panose="020B0604030504040204" pitchFamily="34" charset="0"/>
              </a:defRPr>
            </a:lvl1pPr>
          </a:lstStyle>
          <a:p>
            <a:r>
              <a:rPr lang="fi-FI"/>
              <a:t>Esityksen nimen voi laittaa tänne</a:t>
            </a:r>
          </a:p>
        </p:txBody>
      </p:sp>
      <p:sp>
        <p:nvSpPr>
          <p:cNvPr id="18" name="Slide Number Placeholder 17">
            <a:extLst>
              <a:ext uri="{FF2B5EF4-FFF2-40B4-BE49-F238E27FC236}">
                <a16:creationId xmlns:a16="http://schemas.microsoft.com/office/drawing/2014/main" id="{84269B71-3C45-724D-822C-85C939188730}"/>
              </a:ext>
            </a:extLst>
          </p:cNvPr>
          <p:cNvSpPr>
            <a:spLocks noGrp="1"/>
          </p:cNvSpPr>
          <p:nvPr>
            <p:ph type="sldNum" sz="quarter" idx="4"/>
          </p:nvPr>
        </p:nvSpPr>
        <p:spPr>
          <a:xfrm>
            <a:off x="393812" y="6330995"/>
            <a:ext cx="399207" cy="242838"/>
          </a:xfrm>
          <a:prstGeom prst="rect">
            <a:avLst/>
          </a:prstGeom>
        </p:spPr>
        <p:txBody>
          <a:bodyPr vert="horz" lIns="91440" tIns="45720" rIns="91440" bIns="45720" rtlCol="0" anchor="ctr"/>
          <a:lstStyle>
            <a:lvl1pPr algn="l">
              <a:defRPr sz="800" b="0" i="0">
                <a:solidFill>
                  <a:schemeClr val="tx1">
                    <a:tint val="75000"/>
                  </a:schemeClr>
                </a:solidFill>
                <a:latin typeface="Source Sans Pro" panose="020B0503030403020204" pitchFamily="34" charset="77"/>
                <a:ea typeface="Tahoma" panose="020B0604030504040204" pitchFamily="34" charset="0"/>
                <a:cs typeface="Tahoma" panose="020B0604030504040204" pitchFamily="34" charset="0"/>
              </a:defRPr>
            </a:lvl1pPr>
          </a:lstStyle>
          <a:p>
            <a:fld id="{1578E46A-2119-334F-A42A-D6938F0C7581}" type="slidenum">
              <a:rPr lang="fi-FI" smtClean="0"/>
              <a:pPr/>
              <a:t>‹#›</a:t>
            </a:fld>
            <a:endParaRPr lang="fi-FI"/>
          </a:p>
        </p:txBody>
      </p:sp>
    </p:spTree>
    <p:extLst>
      <p:ext uri="{BB962C8B-B14F-4D97-AF65-F5344CB8AC3E}">
        <p14:creationId xmlns:p14="http://schemas.microsoft.com/office/powerpoint/2010/main" val="3547632622"/>
      </p:ext>
    </p:extLst>
  </p:cSld>
  <p:clrMap bg1="lt1" tx1="dk1" bg2="lt2" tx2="dk2" accent1="accent1" accent2="accent2" accent3="accent3" accent4="accent4" accent5="accent5" accent6="accent6" hlink="hlink" folHlink="folHlink"/>
  <p:sldLayoutIdLst>
    <p:sldLayoutId id="2147483679" r:id="rId1"/>
    <p:sldLayoutId id="2147483680" r:id="rId2"/>
    <p:sldLayoutId id="2147483681" r:id="rId3"/>
    <p:sldLayoutId id="2147483682" r:id="rId4"/>
    <p:sldLayoutId id="2147483683" r:id="rId5"/>
  </p:sldLayoutIdLst>
  <p:hf hdr="0"/>
  <p:txStyles>
    <p:titleStyle>
      <a:lvl1pPr algn="l" defTabSz="914400" rtl="0" eaLnBrk="1" latinLnBrk="0" hangingPunct="1">
        <a:lnSpc>
          <a:spcPct val="90000"/>
        </a:lnSpc>
        <a:spcBef>
          <a:spcPct val="0"/>
        </a:spcBef>
        <a:buNone/>
        <a:defRPr sz="3200" b="0" i="0" kern="1200">
          <a:solidFill>
            <a:schemeClr val="tx1"/>
          </a:solidFill>
          <a:latin typeface="DM Serif Display" pitchFamily="2" charset="0"/>
          <a:ea typeface="+mj-ea"/>
          <a:cs typeface="+mj-cs"/>
        </a:defRPr>
      </a:lvl1pPr>
    </p:titleStyle>
    <p:bodyStyle>
      <a:lvl1pPr marL="228600" indent="-228600" algn="l" defTabSz="914400" rtl="0" eaLnBrk="1" latinLnBrk="0" hangingPunct="1">
        <a:lnSpc>
          <a:spcPct val="100000"/>
        </a:lnSpc>
        <a:spcBef>
          <a:spcPts val="1000"/>
        </a:spcBef>
        <a:spcAft>
          <a:spcPts val="600"/>
        </a:spcAft>
        <a:buFont typeface="Arial" panose="020B0604020202020204" pitchFamily="34" charset="0"/>
        <a:buChar char="•"/>
        <a:defRPr sz="1600" b="0" i="0" kern="1200">
          <a:solidFill>
            <a:schemeClr val="tx1"/>
          </a:solidFill>
          <a:latin typeface="Source Sans Pro" panose="020B0503030403020204" pitchFamily="34" charset="77"/>
          <a:ea typeface="Tahoma" panose="020B0604030504040204" pitchFamily="34" charset="0"/>
          <a:cs typeface="Tahoma" panose="020B0604030504040204" pitchFamily="34" charset="0"/>
        </a:defRPr>
      </a:lvl1pPr>
      <a:lvl2pPr marL="685800" indent="-228600" algn="l" defTabSz="914400" rtl="0" eaLnBrk="1" latinLnBrk="0" hangingPunct="1">
        <a:lnSpc>
          <a:spcPct val="100000"/>
        </a:lnSpc>
        <a:spcBef>
          <a:spcPts val="500"/>
        </a:spcBef>
        <a:spcAft>
          <a:spcPts val="600"/>
        </a:spcAft>
        <a:buFont typeface="Arial" panose="020B0604020202020204" pitchFamily="34" charset="0"/>
        <a:buChar char="•"/>
        <a:defRPr sz="1400" b="0" i="0" kern="1200">
          <a:solidFill>
            <a:schemeClr val="tx1"/>
          </a:solidFill>
          <a:latin typeface="Source Sans Pro" panose="020B0503030403020204" pitchFamily="34" charset="77"/>
          <a:ea typeface="Tahoma" panose="020B0604030504040204" pitchFamily="34" charset="0"/>
          <a:cs typeface="Tahoma" panose="020B0604030504040204" pitchFamily="34" charset="0"/>
        </a:defRPr>
      </a:lvl2pPr>
      <a:lvl3pPr marL="1143000" indent="-228600" algn="l" defTabSz="914400" rtl="0" eaLnBrk="1" latinLnBrk="0" hangingPunct="1">
        <a:lnSpc>
          <a:spcPct val="100000"/>
        </a:lnSpc>
        <a:spcBef>
          <a:spcPts val="500"/>
        </a:spcBef>
        <a:spcAft>
          <a:spcPts val="600"/>
        </a:spcAft>
        <a:buFont typeface="Arial" panose="020B0604020202020204" pitchFamily="34" charset="0"/>
        <a:buChar char="•"/>
        <a:defRPr sz="1200" b="0" i="0" kern="1200">
          <a:solidFill>
            <a:schemeClr val="tx1"/>
          </a:solidFill>
          <a:latin typeface="Source Sans Pro" panose="020B0503030403020204" pitchFamily="34" charset="77"/>
          <a:ea typeface="Tahoma" panose="020B0604030504040204" pitchFamily="34" charset="0"/>
          <a:cs typeface="Tahoma" panose="020B0604030504040204" pitchFamily="34" charset="0"/>
        </a:defRPr>
      </a:lvl3pPr>
      <a:lvl4pPr marL="1600200" indent="-228600" algn="l" defTabSz="914400" rtl="0" eaLnBrk="1" latinLnBrk="0" hangingPunct="1">
        <a:lnSpc>
          <a:spcPct val="100000"/>
        </a:lnSpc>
        <a:spcBef>
          <a:spcPts val="500"/>
        </a:spcBef>
        <a:spcAft>
          <a:spcPts val="600"/>
        </a:spcAft>
        <a:buFont typeface="Arial" panose="020B0604020202020204" pitchFamily="34" charset="0"/>
        <a:buChar char="•"/>
        <a:defRPr sz="1100" b="0" i="0" kern="1200">
          <a:solidFill>
            <a:schemeClr val="tx1"/>
          </a:solidFill>
          <a:latin typeface="Source Sans Pro" panose="020B0503030403020204" pitchFamily="34" charset="77"/>
          <a:ea typeface="Tahoma" panose="020B0604030504040204" pitchFamily="34" charset="0"/>
          <a:cs typeface="Tahoma" panose="020B0604030504040204" pitchFamily="34" charset="0"/>
        </a:defRPr>
      </a:lvl4pPr>
      <a:lvl5pPr marL="2057400" indent="-228600" algn="l" defTabSz="914400" rtl="0" eaLnBrk="1" latinLnBrk="0" hangingPunct="1">
        <a:lnSpc>
          <a:spcPct val="100000"/>
        </a:lnSpc>
        <a:spcBef>
          <a:spcPts val="500"/>
        </a:spcBef>
        <a:spcAft>
          <a:spcPts val="600"/>
        </a:spcAft>
        <a:buFont typeface="Arial" panose="020B0604020202020204" pitchFamily="34" charset="0"/>
        <a:buChar char="•"/>
        <a:defRPr sz="1100" b="0" i="0" kern="1200">
          <a:solidFill>
            <a:schemeClr val="tx1"/>
          </a:solidFill>
          <a:latin typeface="Source Sans Pro" panose="020B0503030403020204" pitchFamily="34" charset="77"/>
          <a:ea typeface="Tahoma" panose="020B0604030504040204" pitchFamily="34" charset="0"/>
          <a:cs typeface="Tahoma" panose="020B0604030504040204" pitchFamily="34" charset="0"/>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fi-FI"/>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hyperlink" Target="https://www.ylioppilastutkinto.fi/fi/tutkinnon-suorittaminen/koepaivat" TargetMode="External"/><Relationship Id="rId1" Type="http://schemas.openxmlformats.org/officeDocument/2006/relationships/slideLayout" Target="../slideLayouts/slideLayout5.xml"/></Relationships>
</file>

<file path=ppt/slides/_rels/slide2.xml.rels><?xml version="1.0" encoding="UTF-8" standalone="yes"?>
<Relationships xmlns="http://schemas.openxmlformats.org/package/2006/relationships"><Relationship Id="rId3" Type="http://schemas.openxmlformats.org/officeDocument/2006/relationships/diagramLayout" Target="../diagrams/layout1.xml"/><Relationship Id="rId2" Type="http://schemas.openxmlformats.org/officeDocument/2006/relationships/diagramData" Target="../diagrams/data1.xml"/><Relationship Id="rId1" Type="http://schemas.openxmlformats.org/officeDocument/2006/relationships/slideLayout" Target="../slideLayouts/slideLayout6.xml"/><Relationship Id="rId6" Type="http://schemas.microsoft.com/office/2007/relationships/diagramDrawing" Target="../diagrams/drawing1.xml"/><Relationship Id="rId5" Type="http://schemas.openxmlformats.org/officeDocument/2006/relationships/diagramColors" Target="../diagrams/colors1.xml"/><Relationship Id="rId4" Type="http://schemas.openxmlformats.org/officeDocument/2006/relationships/diagramQuickStyle" Target="../diagrams/quickStyle1.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4.xml.rels><?xml version="1.0" encoding="UTF-8" standalone="yes"?>
<Relationships xmlns="http://schemas.openxmlformats.org/package/2006/relationships"><Relationship Id="rId2" Type="http://schemas.openxmlformats.org/officeDocument/2006/relationships/image" Target="../media/image13.jpeg"/><Relationship Id="rId1" Type="http://schemas.openxmlformats.org/officeDocument/2006/relationships/slideLayout" Target="../slideLayouts/slideLayout4.xml"/></Relationships>
</file>

<file path=ppt/slides/_rels/slide5.xml.rels><?xml version="1.0" encoding="UTF-8" standalone="yes"?>
<Relationships xmlns="http://schemas.openxmlformats.org/package/2006/relationships"><Relationship Id="rId3" Type="http://schemas.openxmlformats.org/officeDocument/2006/relationships/diagramLayout" Target="../diagrams/layout2.xml"/><Relationship Id="rId2" Type="http://schemas.openxmlformats.org/officeDocument/2006/relationships/diagramData" Target="../diagrams/data2.xml"/><Relationship Id="rId1" Type="http://schemas.openxmlformats.org/officeDocument/2006/relationships/slideLayout" Target="../slideLayouts/slideLayout2.xml"/><Relationship Id="rId6" Type="http://schemas.microsoft.com/office/2007/relationships/diagramDrawing" Target="../diagrams/drawing2.xml"/><Relationship Id="rId5" Type="http://schemas.openxmlformats.org/officeDocument/2006/relationships/diagramColors" Target="../diagrams/colors2.xml"/><Relationship Id="rId4" Type="http://schemas.openxmlformats.org/officeDocument/2006/relationships/diagramQuickStyle" Target="../diagrams/quickStyle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7.xml.rels><?xml version="1.0" encoding="UTF-8" standalone="yes"?>
<Relationships xmlns="http://schemas.openxmlformats.org/package/2006/relationships"><Relationship Id="rId3" Type="http://schemas.openxmlformats.org/officeDocument/2006/relationships/diagramLayout" Target="../diagrams/layout3.xml"/><Relationship Id="rId2" Type="http://schemas.openxmlformats.org/officeDocument/2006/relationships/diagramData" Target="../diagrams/data3.xml"/><Relationship Id="rId1" Type="http://schemas.openxmlformats.org/officeDocument/2006/relationships/slideLayout" Target="../slideLayouts/slideLayout2.xml"/><Relationship Id="rId6" Type="http://schemas.microsoft.com/office/2007/relationships/diagramDrawing" Target="../diagrams/drawing3.xml"/><Relationship Id="rId5" Type="http://schemas.openxmlformats.org/officeDocument/2006/relationships/diagramColors" Target="../diagrams/colors3.xml"/><Relationship Id="rId4" Type="http://schemas.openxmlformats.org/officeDocument/2006/relationships/diagramQuickStyle" Target="../diagrams/quickStyle3.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9.xml.rels><?xml version="1.0" encoding="UTF-8" standalone="yes"?>
<Relationships xmlns="http://schemas.openxmlformats.org/package/2006/relationships"><Relationship Id="rId3" Type="http://schemas.openxmlformats.org/officeDocument/2006/relationships/diagramLayout" Target="../diagrams/layout4.xml"/><Relationship Id="rId2" Type="http://schemas.openxmlformats.org/officeDocument/2006/relationships/diagramData" Target="../diagrams/data4.xml"/><Relationship Id="rId1" Type="http://schemas.openxmlformats.org/officeDocument/2006/relationships/slideLayout" Target="../slideLayouts/slideLayout2.xml"/><Relationship Id="rId6" Type="http://schemas.microsoft.com/office/2007/relationships/diagramDrawing" Target="../diagrams/drawing4.xml"/><Relationship Id="rId5" Type="http://schemas.openxmlformats.org/officeDocument/2006/relationships/diagramColors" Target="../diagrams/colors4.xml"/><Relationship Id="rId4" Type="http://schemas.openxmlformats.org/officeDocument/2006/relationships/diagramQuickStyle" Target="../diagrams/quickStyle4.xml"/></Relationships>
</file>

<file path=ppt/slides/_rels/slide10.xml.rels><?xml version="1.0" encoding="UTF-8" standalone="yes"?>
<Relationships xmlns="http://schemas.openxmlformats.org/package/2006/relationships"><Relationship Id="rId3" Type="http://schemas.openxmlformats.org/officeDocument/2006/relationships/diagramLayout" Target="../diagrams/layout5.xml"/><Relationship Id="rId2" Type="http://schemas.openxmlformats.org/officeDocument/2006/relationships/diagramData" Target="../diagrams/data5.xml"/><Relationship Id="rId1" Type="http://schemas.openxmlformats.org/officeDocument/2006/relationships/slideLayout" Target="../slideLayouts/slideLayout4.xml"/><Relationship Id="rId6" Type="http://schemas.microsoft.com/office/2007/relationships/diagramDrawing" Target="../diagrams/drawing5.xml"/><Relationship Id="rId5" Type="http://schemas.openxmlformats.org/officeDocument/2006/relationships/diagramColors" Target="../diagrams/colors5.xml"/><Relationship Id="rId4" Type="http://schemas.openxmlformats.org/officeDocument/2006/relationships/diagramQuickStyle" Target="../diagrams/quickStyle5.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2.xml.rels><?xml version="1.0" encoding="UTF-8" standalone="yes"?>
<Relationships xmlns="http://schemas.openxmlformats.org/package/2006/relationships"><Relationship Id="rId3" Type="http://schemas.openxmlformats.org/officeDocument/2006/relationships/hyperlink" Target="https://digabi.github.io/exam-engine/N/fi-FI/" TargetMode="External"/><Relationship Id="rId2" Type="http://schemas.openxmlformats.org/officeDocument/2006/relationships/hyperlink" Target="https://digabi.github.io/exam-engine/SC/fi-FI/" TargetMode="External"/><Relationship Id="rId1" Type="http://schemas.openxmlformats.org/officeDocument/2006/relationships/slideLayout" Target="../slideLayouts/slideLayout4.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14.xml.rels><?xml version="1.0" encoding="UTF-8" standalone="yes"?>
<Relationships xmlns="http://schemas.openxmlformats.org/package/2006/relationships"><Relationship Id="rId3" Type="http://schemas.openxmlformats.org/officeDocument/2006/relationships/diagramLayout" Target="../diagrams/layout6.xml"/><Relationship Id="rId2" Type="http://schemas.openxmlformats.org/officeDocument/2006/relationships/diagramData" Target="../diagrams/data6.xml"/><Relationship Id="rId1" Type="http://schemas.openxmlformats.org/officeDocument/2006/relationships/slideLayout" Target="../slideLayouts/slideLayout4.xml"/><Relationship Id="rId6" Type="http://schemas.microsoft.com/office/2007/relationships/diagramDrawing" Target="../diagrams/drawing6.xml"/><Relationship Id="rId5" Type="http://schemas.openxmlformats.org/officeDocument/2006/relationships/diagramColors" Target="../diagrams/colors6.xml"/><Relationship Id="rId4" Type="http://schemas.openxmlformats.org/officeDocument/2006/relationships/diagramQuickStyle" Target="../diagrams/quickStyle6.xml"/></Relationships>
</file>

<file path=ppt/slides/_rels/slide15.xml.rels><?xml version="1.0" encoding="UTF-8" standalone="yes"?>
<Relationships xmlns="http://schemas.openxmlformats.org/package/2006/relationships"><Relationship Id="rId3" Type="http://schemas.openxmlformats.org/officeDocument/2006/relationships/diagramLayout" Target="../diagrams/layout7.xml"/><Relationship Id="rId2" Type="http://schemas.openxmlformats.org/officeDocument/2006/relationships/diagramData" Target="../diagrams/data7.xml"/><Relationship Id="rId1" Type="http://schemas.openxmlformats.org/officeDocument/2006/relationships/slideLayout" Target="../slideLayouts/slideLayout4.xml"/><Relationship Id="rId6" Type="http://schemas.microsoft.com/office/2007/relationships/diagramDrawing" Target="../diagrams/drawing7.xml"/><Relationship Id="rId5" Type="http://schemas.openxmlformats.org/officeDocument/2006/relationships/diagramColors" Target="../diagrams/colors7.xml"/><Relationship Id="rId4" Type="http://schemas.openxmlformats.org/officeDocument/2006/relationships/diagramQuickStyle" Target="../diagrams/quickStyle7.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tsikko 1">
            <a:extLst>
              <a:ext uri="{FF2B5EF4-FFF2-40B4-BE49-F238E27FC236}">
                <a16:creationId xmlns:a16="http://schemas.microsoft.com/office/drawing/2014/main" id="{C0CD16D2-508F-4B2D-AA44-C9CEC281F126}"/>
              </a:ext>
            </a:extLst>
          </p:cNvPr>
          <p:cNvSpPr>
            <a:spLocks noGrp="1"/>
          </p:cNvSpPr>
          <p:nvPr>
            <p:ph type="title"/>
          </p:nvPr>
        </p:nvSpPr>
        <p:spPr/>
        <p:txBody>
          <a:bodyPr anchor="b">
            <a:normAutofit/>
          </a:bodyPr>
          <a:lstStyle/>
          <a:p>
            <a:r>
              <a:rPr lang="fi-FI"/>
              <a:t>YO -koepäivät</a:t>
            </a:r>
          </a:p>
        </p:txBody>
      </p:sp>
      <p:sp>
        <p:nvSpPr>
          <p:cNvPr id="3" name="Sisällön paikkamerkki 2">
            <a:extLst>
              <a:ext uri="{FF2B5EF4-FFF2-40B4-BE49-F238E27FC236}">
                <a16:creationId xmlns:a16="http://schemas.microsoft.com/office/drawing/2014/main" id="{6EC49677-18D5-474E-88BA-3B8F6C138B9F}"/>
              </a:ext>
            </a:extLst>
          </p:cNvPr>
          <p:cNvSpPr>
            <a:spLocks noGrp="1"/>
          </p:cNvSpPr>
          <p:nvPr>
            <p:ph type="body" idx="1"/>
          </p:nvPr>
        </p:nvSpPr>
        <p:spPr>
          <a:xfrm>
            <a:off x="5209564" y="3560095"/>
            <a:ext cx="6273034" cy="1500187"/>
          </a:xfrm>
        </p:spPr>
        <p:txBody>
          <a:bodyPr vert="horz" lIns="91440" tIns="45720" rIns="91440" bIns="45720" rtlCol="0" anchor="t">
            <a:normAutofit/>
          </a:bodyPr>
          <a:lstStyle/>
          <a:p>
            <a:r>
              <a:rPr lang="fi-FI">
                <a:latin typeface="Source Sans Pro"/>
                <a:ea typeface="Source Sans Pro"/>
                <a:hlinkClick r:id="rId2"/>
              </a:rPr>
              <a:t>Koepäivät | Ylioppilastutkintolautakunta</a:t>
            </a:r>
            <a:endParaRPr lang="fi-FI"/>
          </a:p>
          <a:p>
            <a:pPr>
              <a:buNone/>
            </a:pPr>
            <a:endParaRPr lang="fi-FI"/>
          </a:p>
        </p:txBody>
      </p:sp>
    </p:spTree>
    <p:extLst>
      <p:ext uri="{BB962C8B-B14F-4D97-AF65-F5344CB8AC3E}">
        <p14:creationId xmlns:p14="http://schemas.microsoft.com/office/powerpoint/2010/main" val="4224309159"/>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2" name="Otsikko 1">
            <a:extLst>
              <a:ext uri="{FF2B5EF4-FFF2-40B4-BE49-F238E27FC236}">
                <a16:creationId xmlns:a16="http://schemas.microsoft.com/office/drawing/2014/main" id="{F13A6B6C-EA62-4233-9484-583214C18AAF}"/>
              </a:ext>
            </a:extLst>
          </p:cNvPr>
          <p:cNvSpPr>
            <a:spLocks noGrp="1"/>
          </p:cNvSpPr>
          <p:nvPr>
            <p:ph type="title"/>
          </p:nvPr>
        </p:nvSpPr>
        <p:spPr>
          <a:xfrm>
            <a:off x="393812" y="316574"/>
            <a:ext cx="11404376" cy="999405"/>
          </a:xfrm>
        </p:spPr>
        <p:txBody>
          <a:bodyPr anchor="ctr">
            <a:normAutofit/>
          </a:bodyPr>
          <a:lstStyle/>
          <a:p>
            <a:pPr eaLnBrk="1" hangingPunct="1"/>
            <a:r>
              <a:rPr lang="fi-FI" altLang="fi-FI" b="1"/>
              <a:t>Ohjeita ylioppilastutkintoon osallistuville</a:t>
            </a:r>
          </a:p>
        </p:txBody>
      </p:sp>
      <p:graphicFrame>
        <p:nvGraphicFramePr>
          <p:cNvPr id="5127" name="Sisällön paikkamerkki 2">
            <a:extLst>
              <a:ext uri="{FF2B5EF4-FFF2-40B4-BE49-F238E27FC236}">
                <a16:creationId xmlns:a16="http://schemas.microsoft.com/office/drawing/2014/main" id="{E22B9BB2-75F5-D6F2-A662-1B58D511D0A0}"/>
              </a:ext>
            </a:extLst>
          </p:cNvPr>
          <p:cNvGraphicFramePr>
            <a:graphicFrameLocks noGrp="1"/>
          </p:cNvGraphicFramePr>
          <p:nvPr>
            <p:ph idx="1"/>
            <p:extLst>
              <p:ext uri="{D42A27DB-BD31-4B8C-83A1-F6EECF244321}">
                <p14:modId xmlns:p14="http://schemas.microsoft.com/office/powerpoint/2010/main" val="515562567"/>
              </p:ext>
            </p:extLst>
          </p:nvPr>
        </p:nvGraphicFramePr>
        <p:xfrm>
          <a:off x="393812" y="1432560"/>
          <a:ext cx="11404376" cy="4482718"/>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cSld>
  <p:clrMapOvr>
    <a:masterClrMapping/>
  </p:clrMapOvr>
  <p:transition advClick="0" advTm="12000"/>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7" name="Sisällön paikkamerkki 2">
            <a:extLst>
              <a:ext uri="{FF2B5EF4-FFF2-40B4-BE49-F238E27FC236}">
                <a16:creationId xmlns:a16="http://schemas.microsoft.com/office/drawing/2014/main" id="{F8ECC701-3B3C-43FA-8B01-EDA480D4BD26}"/>
              </a:ext>
            </a:extLst>
          </p:cNvPr>
          <p:cNvSpPr>
            <a:spLocks noGrp="1"/>
          </p:cNvSpPr>
          <p:nvPr>
            <p:ph idx="1"/>
          </p:nvPr>
        </p:nvSpPr>
        <p:spPr>
          <a:xfrm>
            <a:off x="393812" y="1448473"/>
            <a:ext cx="6555628" cy="4628645"/>
          </a:xfrm>
        </p:spPr>
        <p:txBody>
          <a:bodyPr vert="horz" lIns="91440" tIns="45720" rIns="91440" bIns="45720" rtlCol="0" anchor="t">
            <a:normAutofit/>
          </a:bodyPr>
          <a:lstStyle/>
          <a:p>
            <a:pPr marL="0" indent="0">
              <a:buNone/>
              <a:defRPr/>
            </a:pPr>
            <a:r>
              <a:rPr lang="fi-FI" altLang="fi-FI" sz="1800" dirty="0">
                <a:latin typeface="Source Sans Pro"/>
                <a:ea typeface="Tahoma"/>
                <a:cs typeface="Tahoma"/>
              </a:rPr>
              <a:t>Yleistä</a:t>
            </a:r>
          </a:p>
          <a:p>
            <a:pPr>
              <a:defRPr/>
            </a:pPr>
            <a:r>
              <a:rPr lang="fi-FI" altLang="fi-FI" sz="1800" dirty="0">
                <a:latin typeface="Source Sans Pro"/>
                <a:ea typeface="Tahoma"/>
                <a:cs typeface="Tahoma"/>
              </a:rPr>
              <a:t>YTL:n sivuilla yleisohjeet ja määräykset ja koekohtaiset ohjeet</a:t>
            </a:r>
          </a:p>
          <a:p>
            <a:pPr eaLnBrk="1" hangingPunct="1">
              <a:buFont typeface="Arial" panose="020B0604020202020204" pitchFamily="34" charset="0"/>
              <a:buChar char="•"/>
              <a:defRPr/>
            </a:pPr>
            <a:r>
              <a:rPr lang="fi-FI" altLang="fi-FI" sz="1800" dirty="0">
                <a:latin typeface="Source Sans Pro"/>
                <a:ea typeface="Tahoma"/>
                <a:cs typeface="Tahoma"/>
              </a:rPr>
              <a:t>Abitreeneistä löytyy esimerkkikokeita</a:t>
            </a:r>
          </a:p>
          <a:p>
            <a:pPr>
              <a:defRPr/>
            </a:pPr>
            <a:r>
              <a:rPr lang="fi-FI" altLang="fi-FI" sz="1800" dirty="0">
                <a:latin typeface="Source Sans Pro"/>
                <a:ea typeface="Tahoma"/>
                <a:cs typeface="Tahoma"/>
              </a:rPr>
              <a:t>Wilma-tiedotteissa ohjeet kootusti! </a:t>
            </a:r>
            <a:endParaRPr lang="fi-FI" altLang="fi-FI" sz="1800"/>
          </a:p>
          <a:p>
            <a:pPr eaLnBrk="1" hangingPunct="1">
              <a:buFont typeface="Arial" panose="020B0604020202020204" pitchFamily="34" charset="0"/>
              <a:buChar char="•"/>
              <a:defRPr/>
            </a:pPr>
            <a:endParaRPr lang="fi-FI" altLang="fi-FI"/>
          </a:p>
        </p:txBody>
      </p:sp>
      <p:sp>
        <p:nvSpPr>
          <p:cNvPr id="6146" name="Otsikko 1">
            <a:extLst>
              <a:ext uri="{FF2B5EF4-FFF2-40B4-BE49-F238E27FC236}">
                <a16:creationId xmlns:a16="http://schemas.microsoft.com/office/drawing/2014/main" id="{5DE4680E-18EB-4A6C-B727-E77DB592ACAD}"/>
              </a:ext>
            </a:extLst>
          </p:cNvPr>
          <p:cNvSpPr>
            <a:spLocks noGrp="1"/>
          </p:cNvSpPr>
          <p:nvPr>
            <p:ph type="title"/>
          </p:nvPr>
        </p:nvSpPr>
        <p:spPr>
          <a:xfrm>
            <a:off x="393813" y="316574"/>
            <a:ext cx="6555628" cy="999405"/>
          </a:xfrm>
        </p:spPr>
        <p:txBody>
          <a:bodyPr anchor="ctr">
            <a:normAutofit/>
          </a:bodyPr>
          <a:lstStyle/>
          <a:p>
            <a:pPr eaLnBrk="1" hangingPunct="1"/>
            <a:r>
              <a:rPr lang="fi-FI" altLang="fi-FI" b="1"/>
              <a:t>Ohjeita ylioppilastutkintoon osallistuville</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170" name="Otsikko 1">
            <a:extLst>
              <a:ext uri="{FF2B5EF4-FFF2-40B4-BE49-F238E27FC236}">
                <a16:creationId xmlns:a16="http://schemas.microsoft.com/office/drawing/2014/main" id="{A2B46FCC-040F-4E99-AAC1-32F5081BDB0C}"/>
              </a:ext>
            </a:extLst>
          </p:cNvPr>
          <p:cNvSpPr>
            <a:spLocks noGrp="1"/>
          </p:cNvSpPr>
          <p:nvPr>
            <p:ph type="title"/>
          </p:nvPr>
        </p:nvSpPr>
        <p:spPr>
          <a:xfrm>
            <a:off x="393813" y="316574"/>
            <a:ext cx="6555628" cy="999405"/>
          </a:xfrm>
        </p:spPr>
        <p:txBody>
          <a:bodyPr anchor="ctr">
            <a:normAutofit/>
          </a:bodyPr>
          <a:lstStyle/>
          <a:p>
            <a:r>
              <a:rPr lang="fi-FI" altLang="fi-FI" b="1">
                <a:latin typeface="DM Serif Display"/>
              </a:rPr>
              <a:t>ENNEN KOETTA –  ulkopuoliset korottajat-ryhmä:</a:t>
            </a:r>
            <a:endParaRPr lang="fi-FI" altLang="fi-FI" b="1"/>
          </a:p>
        </p:txBody>
      </p:sp>
      <p:sp>
        <p:nvSpPr>
          <p:cNvPr id="7171" name="Sisällön paikkamerkki 2">
            <a:extLst>
              <a:ext uri="{FF2B5EF4-FFF2-40B4-BE49-F238E27FC236}">
                <a16:creationId xmlns:a16="http://schemas.microsoft.com/office/drawing/2014/main" id="{B4D6ED50-2289-4F4A-832B-372C0B19D869}"/>
              </a:ext>
            </a:extLst>
          </p:cNvPr>
          <p:cNvSpPr>
            <a:spLocks noGrp="1"/>
          </p:cNvSpPr>
          <p:nvPr>
            <p:ph type="body" sz="quarter" idx="17"/>
          </p:nvPr>
        </p:nvSpPr>
        <p:spPr>
          <a:xfrm>
            <a:off x="7849235" y="441960"/>
            <a:ext cx="3849185" cy="2406054"/>
          </a:xfrm>
        </p:spPr>
        <p:txBody>
          <a:bodyPr anchor="ctr">
            <a:normAutofit/>
          </a:bodyPr>
          <a:lstStyle/>
          <a:p>
            <a:pPr>
              <a:lnSpc>
                <a:spcPct val="90000"/>
              </a:lnSpc>
              <a:spcAft>
                <a:spcPts val="800"/>
              </a:spcAft>
              <a:defRPr/>
            </a:pPr>
            <a:r>
              <a:rPr lang="fi-FI" altLang="fi-FI" sz="1500">
                <a:latin typeface="DM Serif Display"/>
                <a:ea typeface="Tahoma"/>
                <a:cs typeface="Tahoma"/>
              </a:rPr>
              <a:t>Tarvitset päätelaiteohjeen mukaisen kannettavan tietokoneen, johon voidaan kytkeä verkkokaapeli</a:t>
            </a:r>
            <a:endParaRPr lang="fi-FI">
              <a:latin typeface="DM Serif Display"/>
              <a:ea typeface="Tahoma"/>
              <a:cs typeface="Tahoma"/>
            </a:endParaRPr>
          </a:p>
          <a:p>
            <a:pPr>
              <a:lnSpc>
                <a:spcPct val="90000"/>
              </a:lnSpc>
              <a:spcAft>
                <a:spcPts val="800"/>
              </a:spcAft>
              <a:defRPr/>
            </a:pPr>
            <a:r>
              <a:rPr lang="fi-FI" sz="1500">
                <a:latin typeface="DM Serif Display"/>
                <a:ea typeface="Tahoma"/>
                <a:cs typeface="Tahoma"/>
              </a:rPr>
              <a:t>Mikäli tietokoneessasi ei ole Ethernet-liitäntää tai se ei toimi, tarvitset koneeseesi USB-liitäntäisen Ethernet-adapterin digitaalisia ylioppilaskirjoituksia varten.  Adapterin malli riippuu siitä, millaiset liitännät ovat koneellasi. </a:t>
            </a:r>
            <a:br>
              <a:rPr lang="fi-FI" sz="1500"/>
            </a:br>
            <a:endParaRPr lang="fi-FI" altLang="fi-FI" sz="1500"/>
          </a:p>
        </p:txBody>
      </p:sp>
      <p:pic>
        <p:nvPicPr>
          <p:cNvPr id="2" name="Kuva 1" descr="Kuva, joka sisältää kohteen Elektroninen laite, kaapeli, vekotin, reunalla&#10;&#10;Kuvaus luotu automaattisesti">
            <a:extLst>
              <a:ext uri="{FF2B5EF4-FFF2-40B4-BE49-F238E27FC236}">
                <a16:creationId xmlns:a16="http://schemas.microsoft.com/office/drawing/2014/main" id="{4BC63BF2-306F-1CF6-C69A-B4C7B9D0AA64}"/>
              </a:ext>
            </a:extLst>
          </p:cNvPr>
          <p:cNvPicPr>
            <a:picLocks noChangeAspect="1"/>
          </p:cNvPicPr>
          <p:nvPr/>
        </p:nvPicPr>
        <p:blipFill>
          <a:blip r:embed="rId2"/>
          <a:stretch>
            <a:fillRect/>
          </a:stretch>
        </p:blipFill>
        <p:spPr>
          <a:xfrm>
            <a:off x="1427283" y="1466654"/>
            <a:ext cx="2571750" cy="2571750"/>
          </a:xfrm>
          <a:prstGeom prst="rect">
            <a:avLst/>
          </a:prstGeom>
        </p:spPr>
      </p:pic>
      <p:sp>
        <p:nvSpPr>
          <p:cNvPr id="3" name="Tekstiruutu 2">
            <a:extLst>
              <a:ext uri="{FF2B5EF4-FFF2-40B4-BE49-F238E27FC236}">
                <a16:creationId xmlns:a16="http://schemas.microsoft.com/office/drawing/2014/main" id="{F718A30B-0324-F7B6-26A8-3EFAD385220F}"/>
              </a:ext>
            </a:extLst>
          </p:cNvPr>
          <p:cNvSpPr txBox="1"/>
          <p:nvPr/>
        </p:nvSpPr>
        <p:spPr>
          <a:xfrm>
            <a:off x="694597" y="4500110"/>
            <a:ext cx="4900568" cy="1200329"/>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fi-FI" sz="2400" err="1">
                <a:cs typeface="Calibri"/>
              </a:rPr>
              <a:t>Huom</a:t>
            </a:r>
            <a:r>
              <a:rPr lang="fi-FI" sz="2400">
                <a:cs typeface="Calibri"/>
              </a:rPr>
              <a:t>! Koulu ei lainaa jo valmistuneille tietokoneita tai muita laitteita, vaan ne tulee hankkia itse.</a:t>
            </a:r>
            <a:endParaRPr lang="fi-FI" sz="2400"/>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194" name="Otsikko 1">
            <a:extLst>
              <a:ext uri="{FF2B5EF4-FFF2-40B4-BE49-F238E27FC236}">
                <a16:creationId xmlns:a16="http://schemas.microsoft.com/office/drawing/2014/main" id="{111C43E9-F011-417C-8AA8-28335FAEBF06}"/>
              </a:ext>
            </a:extLst>
          </p:cNvPr>
          <p:cNvSpPr>
            <a:spLocks noGrp="1"/>
          </p:cNvSpPr>
          <p:nvPr>
            <p:ph type="title"/>
          </p:nvPr>
        </p:nvSpPr>
        <p:spPr>
          <a:xfrm>
            <a:off x="393812" y="316574"/>
            <a:ext cx="11404376" cy="999405"/>
          </a:xfrm>
        </p:spPr>
        <p:txBody>
          <a:bodyPr anchor="ctr">
            <a:normAutofit/>
          </a:bodyPr>
          <a:lstStyle/>
          <a:p>
            <a:r>
              <a:rPr lang="fi-FI" altLang="fi-FI" b="1"/>
              <a:t>Yo-koe huomioitavaa</a:t>
            </a:r>
          </a:p>
        </p:txBody>
      </p:sp>
      <p:graphicFrame>
        <p:nvGraphicFramePr>
          <p:cNvPr id="8202" name="Sisällön paikkamerkki 2">
            <a:extLst>
              <a:ext uri="{FF2B5EF4-FFF2-40B4-BE49-F238E27FC236}">
                <a16:creationId xmlns:a16="http://schemas.microsoft.com/office/drawing/2014/main" id="{2121F402-4B9B-91BC-17F7-3FAD4BF6A0F3}"/>
              </a:ext>
            </a:extLst>
          </p:cNvPr>
          <p:cNvGraphicFramePr>
            <a:graphicFrameLocks noGrp="1"/>
          </p:cNvGraphicFramePr>
          <p:nvPr>
            <p:ph idx="1"/>
            <p:extLst>
              <p:ext uri="{D42A27DB-BD31-4B8C-83A1-F6EECF244321}">
                <p14:modId xmlns:p14="http://schemas.microsoft.com/office/powerpoint/2010/main" val="3315473120"/>
              </p:ext>
            </p:extLst>
          </p:nvPr>
        </p:nvGraphicFramePr>
        <p:xfrm>
          <a:off x="393812" y="1448474"/>
          <a:ext cx="11404375" cy="4624666"/>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242" name="Otsikko 1">
            <a:extLst>
              <a:ext uri="{FF2B5EF4-FFF2-40B4-BE49-F238E27FC236}">
                <a16:creationId xmlns:a16="http://schemas.microsoft.com/office/drawing/2014/main" id="{E332F510-280D-4F6E-B0EF-0B54418E3730}"/>
              </a:ext>
            </a:extLst>
          </p:cNvPr>
          <p:cNvSpPr>
            <a:spLocks noGrp="1"/>
          </p:cNvSpPr>
          <p:nvPr>
            <p:ph type="title"/>
          </p:nvPr>
        </p:nvSpPr>
        <p:spPr>
          <a:xfrm>
            <a:off x="5486400" y="1441983"/>
            <a:ext cx="5996197" cy="2091124"/>
          </a:xfrm>
        </p:spPr>
        <p:txBody>
          <a:bodyPr anchor="b">
            <a:normAutofit/>
          </a:bodyPr>
          <a:lstStyle/>
          <a:p>
            <a:r>
              <a:rPr lang="fi-FI" b="1"/>
              <a:t>Yo-koe huomioitavaa</a:t>
            </a:r>
            <a:endParaRPr lang="fi-FI"/>
          </a:p>
        </p:txBody>
      </p:sp>
      <p:sp>
        <p:nvSpPr>
          <p:cNvPr id="10243" name="Sisällön paikkamerkki 2">
            <a:extLst>
              <a:ext uri="{FF2B5EF4-FFF2-40B4-BE49-F238E27FC236}">
                <a16:creationId xmlns:a16="http://schemas.microsoft.com/office/drawing/2014/main" id="{ECDEE644-D62E-4204-B35B-CB7CF2905FCA}"/>
              </a:ext>
            </a:extLst>
          </p:cNvPr>
          <p:cNvSpPr>
            <a:spLocks noGrp="1"/>
          </p:cNvSpPr>
          <p:nvPr>
            <p:ph type="body" idx="1"/>
          </p:nvPr>
        </p:nvSpPr>
        <p:spPr>
          <a:xfrm>
            <a:off x="5486400" y="3560095"/>
            <a:ext cx="5996197" cy="1500187"/>
          </a:xfrm>
        </p:spPr>
        <p:txBody>
          <a:bodyPr>
            <a:normAutofit/>
          </a:bodyPr>
          <a:lstStyle/>
          <a:p>
            <a:pPr eaLnBrk="1" hangingPunct="1"/>
            <a:r>
              <a:rPr lang="fi-FI" altLang="fi-FI"/>
              <a:t>Opiskelijan on itse huolehdittava, että hänellä on mukana kokeessa kynä, kumi, teroitin, viivain sekä matematiikkaan harppi ja </a:t>
            </a:r>
            <a:r>
              <a:rPr lang="fi-FI" altLang="fi-FI" err="1"/>
              <a:t>geokolmio</a:t>
            </a:r>
            <a:r>
              <a:rPr lang="fi-FI" altLang="fi-FI"/>
              <a:t>. </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18" name="Otsikko 1">
            <a:extLst>
              <a:ext uri="{FF2B5EF4-FFF2-40B4-BE49-F238E27FC236}">
                <a16:creationId xmlns:a16="http://schemas.microsoft.com/office/drawing/2014/main" id="{45C18E91-8CE4-4FF1-B621-3F5095A9DCD4}"/>
              </a:ext>
            </a:extLst>
          </p:cNvPr>
          <p:cNvSpPr>
            <a:spLocks noGrp="1"/>
          </p:cNvSpPr>
          <p:nvPr>
            <p:ph type="title"/>
          </p:nvPr>
        </p:nvSpPr>
        <p:spPr>
          <a:xfrm>
            <a:off x="393812" y="316574"/>
            <a:ext cx="11404376" cy="999405"/>
          </a:xfrm>
        </p:spPr>
        <p:txBody>
          <a:bodyPr anchor="ctr">
            <a:normAutofit/>
          </a:bodyPr>
          <a:lstStyle/>
          <a:p>
            <a:r>
              <a:rPr lang="fi-FI" b="1">
                <a:latin typeface="DM Serif Display"/>
              </a:rPr>
              <a:t>Yo-koe huomioitavaa</a:t>
            </a:r>
            <a:endParaRPr lang="fi-FI"/>
          </a:p>
        </p:txBody>
      </p:sp>
      <p:graphicFrame>
        <p:nvGraphicFramePr>
          <p:cNvPr id="9221" name="Sisällön paikkamerkki 2">
            <a:extLst>
              <a:ext uri="{FF2B5EF4-FFF2-40B4-BE49-F238E27FC236}">
                <a16:creationId xmlns:a16="http://schemas.microsoft.com/office/drawing/2014/main" id="{39F1EADA-E0B4-7DAD-D709-CFD554DFB15F}"/>
              </a:ext>
            </a:extLst>
          </p:cNvPr>
          <p:cNvGraphicFramePr/>
          <p:nvPr>
            <p:extLst>
              <p:ext uri="{D42A27DB-BD31-4B8C-83A1-F6EECF244321}">
                <p14:modId xmlns:p14="http://schemas.microsoft.com/office/powerpoint/2010/main" val="1152268628"/>
              </p:ext>
            </p:extLst>
          </p:nvPr>
        </p:nvGraphicFramePr>
        <p:xfrm>
          <a:off x="393812" y="1448474"/>
          <a:ext cx="11404375" cy="4624666"/>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266" name="Otsikko 1">
            <a:extLst>
              <a:ext uri="{FF2B5EF4-FFF2-40B4-BE49-F238E27FC236}">
                <a16:creationId xmlns:a16="http://schemas.microsoft.com/office/drawing/2014/main" id="{68B8CB33-F756-4B10-92C3-E07DCCEA77EB}"/>
              </a:ext>
            </a:extLst>
          </p:cNvPr>
          <p:cNvSpPr>
            <a:spLocks noGrp="1"/>
          </p:cNvSpPr>
          <p:nvPr>
            <p:ph type="ctrTitle"/>
          </p:nvPr>
        </p:nvSpPr>
        <p:spPr>
          <a:xfrm>
            <a:off x="629964" y="1524499"/>
            <a:ext cx="6167076" cy="2387600"/>
          </a:xfrm>
        </p:spPr>
        <p:txBody>
          <a:bodyPr anchor="b">
            <a:normAutofit/>
          </a:bodyPr>
          <a:lstStyle/>
          <a:p>
            <a:r>
              <a:rPr lang="fi-FI" b="1"/>
              <a:t>Yo-koe huomioitavaa</a:t>
            </a:r>
            <a:endParaRPr lang="fi-FI"/>
          </a:p>
        </p:txBody>
      </p:sp>
      <p:sp>
        <p:nvSpPr>
          <p:cNvPr id="6147" name="Sisällön paikkamerkki 2">
            <a:extLst>
              <a:ext uri="{FF2B5EF4-FFF2-40B4-BE49-F238E27FC236}">
                <a16:creationId xmlns:a16="http://schemas.microsoft.com/office/drawing/2014/main" id="{04FA1EF5-8BB8-4E2C-87FE-D58C472761A4}"/>
              </a:ext>
            </a:extLst>
          </p:cNvPr>
          <p:cNvSpPr>
            <a:spLocks noGrp="1"/>
          </p:cNvSpPr>
          <p:nvPr>
            <p:ph type="subTitle" idx="1"/>
          </p:nvPr>
        </p:nvSpPr>
        <p:spPr>
          <a:xfrm>
            <a:off x="629964" y="4004174"/>
            <a:ext cx="6167076" cy="1655762"/>
          </a:xfrm>
        </p:spPr>
        <p:txBody>
          <a:bodyPr vert="horz" lIns="91440" tIns="45720" rIns="91440" bIns="45720" rtlCol="0" anchor="t">
            <a:normAutofit lnSpcReduction="10000"/>
          </a:bodyPr>
          <a:lstStyle/>
          <a:p>
            <a:pPr marL="0" indent="0">
              <a:buNone/>
              <a:defRPr/>
            </a:pPr>
            <a:endParaRPr lang="fi-FI" altLang="fi-FI"/>
          </a:p>
          <a:p>
            <a:pPr>
              <a:buFont typeface="Arial" panose="020B0604020202020204" pitchFamily="34" charset="0"/>
              <a:buChar char="•"/>
              <a:defRPr/>
            </a:pPr>
            <a:r>
              <a:rPr lang="fi-FI" altLang="fi-FI">
                <a:latin typeface="Source Sans Pro"/>
                <a:ea typeface="Tahoma"/>
                <a:cs typeface="Tahoma"/>
              </a:rPr>
              <a:t>Mahdolliset lisälaitteet sähköisissä kokeissa ilmoitettava apulaisrehtori Teemu Toivoselle viimeistään edellisenä päivän klo 12 mennessä. Esim. Hiiri ja normaalit langalliset kuulokkeet eivät ole ilmoitettava lisälaite.</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290" name="Otsikko 1">
            <a:extLst>
              <a:ext uri="{FF2B5EF4-FFF2-40B4-BE49-F238E27FC236}">
                <a16:creationId xmlns:a16="http://schemas.microsoft.com/office/drawing/2014/main" id="{792F216F-0FF3-43E9-89C3-400B7CA6CDDB}"/>
              </a:ext>
            </a:extLst>
          </p:cNvPr>
          <p:cNvSpPr>
            <a:spLocks noGrp="1"/>
          </p:cNvSpPr>
          <p:nvPr>
            <p:ph type="title"/>
          </p:nvPr>
        </p:nvSpPr>
        <p:spPr>
          <a:xfrm>
            <a:off x="393812" y="316574"/>
            <a:ext cx="11404376" cy="999405"/>
          </a:xfrm>
        </p:spPr>
        <p:txBody>
          <a:bodyPr anchor="ctr">
            <a:normAutofit/>
          </a:bodyPr>
          <a:lstStyle/>
          <a:p>
            <a:pPr eaLnBrk="1" hangingPunct="1"/>
            <a:r>
              <a:rPr lang="fi-FI" altLang="fi-FI" b="1"/>
              <a:t>ENNEN KOETTA</a:t>
            </a:r>
          </a:p>
        </p:txBody>
      </p:sp>
      <p:graphicFrame>
        <p:nvGraphicFramePr>
          <p:cNvPr id="12297" name="Sisällön paikkamerkki 2">
            <a:extLst>
              <a:ext uri="{FF2B5EF4-FFF2-40B4-BE49-F238E27FC236}">
                <a16:creationId xmlns:a16="http://schemas.microsoft.com/office/drawing/2014/main" id="{55BBA506-CBA6-DFC3-FCD0-B30BFEFF1645}"/>
              </a:ext>
            </a:extLst>
          </p:cNvPr>
          <p:cNvGraphicFramePr>
            <a:graphicFrameLocks noGrp="1"/>
          </p:cNvGraphicFramePr>
          <p:nvPr>
            <p:ph idx="1"/>
            <p:extLst>
              <p:ext uri="{D42A27DB-BD31-4B8C-83A1-F6EECF244321}">
                <p14:modId xmlns:p14="http://schemas.microsoft.com/office/powerpoint/2010/main" val="4176019841"/>
              </p:ext>
            </p:extLst>
          </p:nvPr>
        </p:nvGraphicFramePr>
        <p:xfrm>
          <a:off x="668979" y="1310891"/>
          <a:ext cx="11404375" cy="4624666"/>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314" name="Otsikko 1">
            <a:extLst>
              <a:ext uri="{FF2B5EF4-FFF2-40B4-BE49-F238E27FC236}">
                <a16:creationId xmlns:a16="http://schemas.microsoft.com/office/drawing/2014/main" id="{67F8B19F-2085-4A9B-AC17-68D8F6784DEC}"/>
              </a:ext>
            </a:extLst>
          </p:cNvPr>
          <p:cNvSpPr>
            <a:spLocks noGrp="1"/>
          </p:cNvSpPr>
          <p:nvPr>
            <p:ph type="title"/>
          </p:nvPr>
        </p:nvSpPr>
        <p:spPr>
          <a:xfrm>
            <a:off x="393813" y="316574"/>
            <a:ext cx="6555628" cy="999405"/>
          </a:xfrm>
        </p:spPr>
        <p:txBody>
          <a:bodyPr anchor="ctr">
            <a:normAutofit/>
          </a:bodyPr>
          <a:lstStyle/>
          <a:p>
            <a:pPr eaLnBrk="1" hangingPunct="1"/>
            <a:r>
              <a:rPr lang="fi-FI" altLang="fi-FI" b="1"/>
              <a:t>Kokeeseen saapuminen</a:t>
            </a:r>
          </a:p>
        </p:txBody>
      </p:sp>
      <p:sp>
        <p:nvSpPr>
          <p:cNvPr id="13321" name="Text Placeholder 3">
            <a:extLst>
              <a:ext uri="{FF2B5EF4-FFF2-40B4-BE49-F238E27FC236}">
                <a16:creationId xmlns:a16="http://schemas.microsoft.com/office/drawing/2014/main" id="{168DFF19-FE32-7097-E076-7EE1BEA9D33D}"/>
              </a:ext>
            </a:extLst>
          </p:cNvPr>
          <p:cNvSpPr>
            <a:spLocks noGrp="1"/>
          </p:cNvSpPr>
          <p:nvPr>
            <p:ph type="body" sz="quarter" idx="17"/>
          </p:nvPr>
        </p:nvSpPr>
        <p:spPr>
          <a:xfrm>
            <a:off x="7849235" y="441960"/>
            <a:ext cx="3849185" cy="2406054"/>
          </a:xfrm>
        </p:spPr>
        <p:txBody>
          <a:bodyPr/>
          <a:lstStyle/>
          <a:p>
            <a:r>
              <a:rPr lang="en-US" err="1">
                <a:latin typeface="DM Serif Display"/>
                <a:ea typeface="Tahoma"/>
                <a:cs typeface="Tahoma"/>
              </a:rPr>
              <a:t>Saapuminen</a:t>
            </a:r>
            <a:r>
              <a:rPr lang="en-US">
                <a:latin typeface="DM Serif Display"/>
                <a:ea typeface="Tahoma"/>
                <a:cs typeface="Tahoma"/>
              </a:rPr>
              <a:t> </a:t>
            </a:r>
            <a:r>
              <a:rPr lang="en-US" err="1">
                <a:latin typeface="DM Serif Display"/>
                <a:ea typeface="Tahoma"/>
                <a:cs typeface="Tahoma"/>
              </a:rPr>
              <a:t>kokeeseen</a:t>
            </a:r>
            <a:endParaRPr lang="en-US" err="1"/>
          </a:p>
        </p:txBody>
      </p:sp>
      <p:graphicFrame>
        <p:nvGraphicFramePr>
          <p:cNvPr id="13317" name="Sisällön paikkamerkki 2">
            <a:extLst>
              <a:ext uri="{FF2B5EF4-FFF2-40B4-BE49-F238E27FC236}">
                <a16:creationId xmlns:a16="http://schemas.microsoft.com/office/drawing/2014/main" id="{4C10B487-E723-F333-D4F2-33FB31236B2F}"/>
              </a:ext>
            </a:extLst>
          </p:cNvPr>
          <p:cNvGraphicFramePr>
            <a:graphicFrameLocks noGrp="1"/>
          </p:cNvGraphicFramePr>
          <p:nvPr>
            <p:ph idx="1"/>
            <p:extLst>
              <p:ext uri="{D42A27DB-BD31-4B8C-83A1-F6EECF244321}">
                <p14:modId xmlns:p14="http://schemas.microsoft.com/office/powerpoint/2010/main" val="3100805886"/>
              </p:ext>
            </p:extLst>
          </p:nvPr>
        </p:nvGraphicFramePr>
        <p:xfrm>
          <a:off x="343012" y="1454823"/>
          <a:ext cx="6555628" cy="4628645"/>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338" name="Otsikko 1">
            <a:extLst>
              <a:ext uri="{FF2B5EF4-FFF2-40B4-BE49-F238E27FC236}">
                <a16:creationId xmlns:a16="http://schemas.microsoft.com/office/drawing/2014/main" id="{EDCACB7B-6208-4F7B-9C04-FADF21711E1B}"/>
              </a:ext>
            </a:extLst>
          </p:cNvPr>
          <p:cNvSpPr>
            <a:spLocks noGrp="1"/>
          </p:cNvSpPr>
          <p:nvPr>
            <p:ph type="ctrTitle"/>
          </p:nvPr>
        </p:nvSpPr>
        <p:spPr>
          <a:xfrm>
            <a:off x="629964" y="1524499"/>
            <a:ext cx="6167076" cy="2387600"/>
          </a:xfrm>
        </p:spPr>
        <p:txBody>
          <a:bodyPr anchor="b">
            <a:normAutofit/>
          </a:bodyPr>
          <a:lstStyle/>
          <a:p>
            <a:pPr eaLnBrk="1" hangingPunct="1"/>
            <a:r>
              <a:rPr lang="fi-FI" altLang="fi-FI" b="1"/>
              <a:t>KOKEESSA</a:t>
            </a:r>
          </a:p>
        </p:txBody>
      </p:sp>
      <p:sp>
        <p:nvSpPr>
          <p:cNvPr id="14339" name="Sisällön paikkamerkki 2">
            <a:extLst>
              <a:ext uri="{FF2B5EF4-FFF2-40B4-BE49-F238E27FC236}">
                <a16:creationId xmlns:a16="http://schemas.microsoft.com/office/drawing/2014/main" id="{DCAB3FE9-D908-4C56-AAC2-364067A206AE}"/>
              </a:ext>
            </a:extLst>
          </p:cNvPr>
          <p:cNvSpPr>
            <a:spLocks noGrp="1"/>
          </p:cNvSpPr>
          <p:nvPr>
            <p:ph type="subTitle" idx="1"/>
          </p:nvPr>
        </p:nvSpPr>
        <p:spPr>
          <a:xfrm>
            <a:off x="629964" y="4004174"/>
            <a:ext cx="6167076" cy="1655762"/>
          </a:xfrm>
        </p:spPr>
        <p:txBody>
          <a:bodyPr vert="horz" lIns="91440" tIns="45720" rIns="91440" bIns="45720" rtlCol="0" anchor="t">
            <a:normAutofit/>
          </a:bodyPr>
          <a:lstStyle/>
          <a:p>
            <a:pPr marL="0" indent="0">
              <a:buNone/>
            </a:pPr>
            <a:r>
              <a:rPr lang="fi-FI" altLang="fi-FI">
                <a:latin typeface="Source Sans Pro"/>
                <a:ea typeface="Tahoma"/>
                <a:cs typeface="Tahoma"/>
              </a:rPr>
              <a:t>1. Papereihin kirjoitetaan nimikirjoitus sekä nimen selvennös (koko nimi).</a:t>
            </a:r>
          </a:p>
          <a:p>
            <a:r>
              <a:rPr lang="fi-FI" altLang="fi-FI">
                <a:latin typeface="Source Sans Pro"/>
                <a:ea typeface="Tahoma"/>
                <a:cs typeface="Tahoma"/>
              </a:rPr>
              <a:t>2. Paperivastauksia ei huomioida</a:t>
            </a:r>
            <a:endParaRPr lang="fi-FI" altLang="fi-FI"/>
          </a:p>
          <a:p>
            <a:pPr marL="0" indent="0">
              <a:buNone/>
            </a:pPr>
            <a:r>
              <a:rPr lang="fi-FI" altLang="fi-FI">
                <a:latin typeface="Source Sans Pro"/>
                <a:ea typeface="Tahoma"/>
                <a:cs typeface="Tahoma"/>
              </a:rPr>
              <a:t>3. Käytetyt paperit palautetaan kokeen päättyessä.</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363" name="Sisällön paikkamerkki 2">
            <a:extLst>
              <a:ext uri="{FF2B5EF4-FFF2-40B4-BE49-F238E27FC236}">
                <a16:creationId xmlns:a16="http://schemas.microsoft.com/office/drawing/2014/main" id="{844F6640-BAE4-425F-8FE2-B6D73B8D733F}"/>
              </a:ext>
            </a:extLst>
          </p:cNvPr>
          <p:cNvSpPr>
            <a:spLocks noGrp="1"/>
          </p:cNvSpPr>
          <p:nvPr>
            <p:ph idx="1"/>
          </p:nvPr>
        </p:nvSpPr>
        <p:spPr>
          <a:xfrm>
            <a:off x="393812" y="1448473"/>
            <a:ext cx="6555628" cy="4628645"/>
          </a:xfrm>
        </p:spPr>
        <p:txBody>
          <a:bodyPr vert="horz" lIns="91440" tIns="45720" rIns="91440" bIns="45720" rtlCol="0" anchor="t">
            <a:noAutofit/>
          </a:bodyPr>
          <a:lstStyle/>
          <a:p>
            <a:pPr>
              <a:defRPr/>
            </a:pPr>
            <a:r>
              <a:rPr lang="fi-FI">
                <a:latin typeface="Source Sans Pro"/>
                <a:ea typeface="Source Sans Pro"/>
                <a:cs typeface="Tahoma"/>
              </a:rPr>
              <a:t>Koetehtävät näkyvät koejärjestelmässä selainikkunassa. Tehtävien taustamateriaalit aukeavat kokeessa olevista linkeistä omalle aineistovälilehdelleen. Kaikkien kokelaiden käytössä on samat ohjelmistot ja koeympäristö on identtinen niin uusilla kuin vanhoillakin koneilla.</a:t>
            </a:r>
            <a:endParaRPr lang="fi-FI">
              <a:latin typeface="Source Sans Pro"/>
              <a:ea typeface="Tahoma"/>
              <a:cs typeface="Tahoma"/>
            </a:endParaRPr>
          </a:p>
          <a:p>
            <a:pPr>
              <a:defRPr/>
            </a:pPr>
            <a:r>
              <a:rPr lang="fi-FI">
                <a:latin typeface="Source Sans Pro"/>
                <a:ea typeface="Source Sans Pro"/>
                <a:cs typeface="Tahoma"/>
              </a:rPr>
              <a:t>Kokelas vastaa kokeeseen kirjoittamalla vastauskenttiin tai valitsemalla monivalintatehtävissä vastausvaihtoehtoja. Pitkiä tekstivastauksia kirjoitettaessa vastauskentässä on käytössä tekstieditori, jolla voi kirjoittaa myös erikoismerkkejä ja matemaattisia kaavoja.</a:t>
            </a:r>
            <a:endParaRPr lang="fi-FI">
              <a:latin typeface="Source Sans Pro"/>
              <a:cs typeface="Tahoma"/>
            </a:endParaRPr>
          </a:p>
          <a:p>
            <a:pPr>
              <a:defRPr/>
            </a:pPr>
            <a:r>
              <a:rPr lang="fi-FI">
                <a:latin typeface="Source Sans Pro"/>
                <a:ea typeface="Source Sans Pro"/>
                <a:cs typeface="Tahoma"/>
              </a:rPr>
              <a:t>Kokelas voi luonnostella samanaikaisesti vastauksia useaan koetehtävään. Ennen kokeen päättämistä kokelas poistaa koetehtävien suorituksista ne, joita hän ei halua arvosteltavaksi. Sen tehtävän, johon et aio vastata, vastauslaatikossa ei saa olla mitään merkintöjä</a:t>
            </a:r>
          </a:p>
          <a:p>
            <a:pPr>
              <a:defRPr/>
            </a:pPr>
            <a:r>
              <a:rPr lang="fi-FI">
                <a:latin typeface="Source Sans Pro"/>
                <a:ea typeface="Source Sans Pro"/>
                <a:cs typeface="Tahoma"/>
              </a:rPr>
              <a:t>Voit tutustua ylioppilastutkinnon kokeiden näköisiin esimerkkikokeisiin alla olevista linkeistä (LINKKI TÄHÄN POWER POINT-ESITYKSEEN LÖYTYY  KOULUN KOTISIVUILTA KOHDASTA YLIOPPILASKIRJOITUKSET).  Koejärjestelmässä on käytössä Firefox-verkkoselain, joten se on suositeltava selain myös esimerkkikokeiden kokeilemiseen.</a:t>
            </a:r>
            <a:endParaRPr lang="fi-FI">
              <a:latin typeface="Source Sans Pro"/>
              <a:cs typeface="Tahoma"/>
            </a:endParaRPr>
          </a:p>
          <a:p>
            <a:pPr>
              <a:defRPr/>
            </a:pPr>
            <a:r>
              <a:rPr lang="fi-FI">
                <a:latin typeface="Source Sans Pro"/>
                <a:ea typeface="Source Sans Pro"/>
                <a:cs typeface="Tahoma"/>
                <a:hlinkClick r:id="rId2"/>
              </a:rPr>
              <a:t>kielikoe</a:t>
            </a:r>
            <a:endParaRPr lang="fi-FI">
              <a:latin typeface="Source Sans Pro"/>
              <a:cs typeface="Tahoma"/>
            </a:endParaRPr>
          </a:p>
          <a:p>
            <a:pPr>
              <a:defRPr/>
            </a:pPr>
            <a:r>
              <a:rPr lang="fi-FI">
                <a:latin typeface="Source Sans Pro"/>
                <a:ea typeface="Source Sans Pro"/>
                <a:cs typeface="Tahoma"/>
                <a:hlinkClick r:id="rId3"/>
              </a:rPr>
              <a:t>matematiikan koe</a:t>
            </a:r>
            <a:endParaRPr lang="fi-FI">
              <a:latin typeface="Source Sans Pro"/>
              <a:cs typeface="Tahoma"/>
            </a:endParaRPr>
          </a:p>
          <a:p>
            <a:pPr>
              <a:defRPr/>
            </a:pPr>
            <a:endParaRPr lang="fi-FI" altLang="fi-FI"/>
          </a:p>
          <a:p>
            <a:pPr marL="0" indent="0">
              <a:buNone/>
              <a:defRPr/>
            </a:pPr>
            <a:endParaRPr lang="fi-FI" altLang="fi-FI"/>
          </a:p>
        </p:txBody>
      </p:sp>
      <p:sp>
        <p:nvSpPr>
          <p:cNvPr id="16386" name="Otsikko 1">
            <a:extLst>
              <a:ext uri="{FF2B5EF4-FFF2-40B4-BE49-F238E27FC236}">
                <a16:creationId xmlns:a16="http://schemas.microsoft.com/office/drawing/2014/main" id="{C9BA5BA3-D9D8-4E52-8287-007672853D7C}"/>
              </a:ext>
            </a:extLst>
          </p:cNvPr>
          <p:cNvSpPr>
            <a:spLocks noGrp="1"/>
          </p:cNvSpPr>
          <p:nvPr>
            <p:ph type="title"/>
          </p:nvPr>
        </p:nvSpPr>
        <p:spPr>
          <a:xfrm>
            <a:off x="393813" y="316574"/>
            <a:ext cx="6555628" cy="999405"/>
          </a:xfrm>
        </p:spPr>
        <p:txBody>
          <a:bodyPr anchor="ctr">
            <a:normAutofit/>
          </a:bodyPr>
          <a:lstStyle/>
          <a:p>
            <a:pPr eaLnBrk="1" hangingPunct="1"/>
            <a:r>
              <a:rPr lang="fi-FI" altLang="fi-FI" b="1">
                <a:latin typeface="DM Serif Display"/>
              </a:rPr>
              <a:t> KOKEESSA</a:t>
            </a:r>
          </a:p>
        </p:txBody>
      </p:sp>
      <p:sp>
        <p:nvSpPr>
          <p:cNvPr id="16391" name="Text Placeholder 3">
            <a:extLst>
              <a:ext uri="{FF2B5EF4-FFF2-40B4-BE49-F238E27FC236}">
                <a16:creationId xmlns:a16="http://schemas.microsoft.com/office/drawing/2014/main" id="{5A8E5C6F-165E-7C83-7766-74565958CE98}"/>
              </a:ext>
            </a:extLst>
          </p:cNvPr>
          <p:cNvSpPr>
            <a:spLocks noGrp="1"/>
          </p:cNvSpPr>
          <p:nvPr>
            <p:ph type="body" sz="quarter" idx="17"/>
          </p:nvPr>
        </p:nvSpPr>
        <p:spPr>
          <a:xfrm>
            <a:off x="7849235" y="441960"/>
            <a:ext cx="3849185" cy="2406054"/>
          </a:xfrm>
        </p:spPr>
        <p:txBody>
          <a:bodyPr/>
          <a:lstStyle/>
          <a:p>
            <a:r>
              <a:rPr lang="en-US">
                <a:latin typeface="DM Serif Display"/>
                <a:ea typeface="Tahoma"/>
                <a:cs typeface="Tahoma"/>
              </a:rPr>
              <a:t>Kokeessa</a:t>
            </a:r>
            <a:endParaRPr lang="en-US" err="1"/>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458" name="Otsikko 1">
            <a:extLst>
              <a:ext uri="{FF2B5EF4-FFF2-40B4-BE49-F238E27FC236}">
                <a16:creationId xmlns:a16="http://schemas.microsoft.com/office/drawing/2014/main" id="{02261C78-D828-4A14-B846-129CD73A73D0}"/>
              </a:ext>
            </a:extLst>
          </p:cNvPr>
          <p:cNvSpPr>
            <a:spLocks noGrp="1"/>
          </p:cNvSpPr>
          <p:nvPr>
            <p:ph type="title"/>
          </p:nvPr>
        </p:nvSpPr>
        <p:spPr>
          <a:xfrm>
            <a:off x="5486400" y="1441983"/>
            <a:ext cx="5996197" cy="2091124"/>
          </a:xfrm>
        </p:spPr>
        <p:txBody>
          <a:bodyPr anchor="b">
            <a:normAutofit/>
          </a:bodyPr>
          <a:lstStyle/>
          <a:p>
            <a:pPr eaLnBrk="1" hangingPunct="1"/>
            <a:r>
              <a:rPr lang="fi-FI" altLang="fi-FI" b="1"/>
              <a:t>KOKEESTA POISTUMINEN</a:t>
            </a:r>
          </a:p>
        </p:txBody>
      </p:sp>
      <p:sp>
        <p:nvSpPr>
          <p:cNvPr id="19459" name="Sisällön paikkamerkki 2">
            <a:extLst>
              <a:ext uri="{FF2B5EF4-FFF2-40B4-BE49-F238E27FC236}">
                <a16:creationId xmlns:a16="http://schemas.microsoft.com/office/drawing/2014/main" id="{C30F1A6C-0E24-4455-B00B-3D68057738DC}"/>
              </a:ext>
            </a:extLst>
          </p:cNvPr>
          <p:cNvSpPr>
            <a:spLocks noGrp="1"/>
          </p:cNvSpPr>
          <p:nvPr>
            <p:ph type="body" idx="1"/>
          </p:nvPr>
        </p:nvSpPr>
        <p:spPr>
          <a:xfrm>
            <a:off x="5486400" y="3560095"/>
            <a:ext cx="5996197" cy="1500187"/>
          </a:xfrm>
        </p:spPr>
        <p:txBody>
          <a:bodyPr>
            <a:normAutofit/>
          </a:bodyPr>
          <a:lstStyle/>
          <a:p>
            <a:pPr marL="0" indent="0">
              <a:buNone/>
            </a:pPr>
            <a:r>
              <a:rPr lang="fi-FI" altLang="fi-FI"/>
              <a:t>1. Koetilassa merkitty kello, josta koeaika mitataan</a:t>
            </a:r>
          </a:p>
          <a:p>
            <a:pPr marL="0" indent="0">
              <a:buNone/>
            </a:pPr>
            <a:r>
              <a:rPr lang="fi-FI" altLang="fi-FI"/>
              <a:t>2. Paperit ja muistitikut palautetaan 1. valvojalle, jonka jälkeen haetaan eväät ja kirjoitusvälineet sekä tietokoneet. </a:t>
            </a:r>
          </a:p>
          <a:p>
            <a:pPr marL="0" indent="0">
              <a:buNone/>
            </a:pPr>
            <a:r>
              <a:rPr lang="fi-FI" altLang="fi-FI"/>
              <a:t>3. Salista poistutaan muita häiritsemättä</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482" name="Otsikko 1">
            <a:extLst>
              <a:ext uri="{FF2B5EF4-FFF2-40B4-BE49-F238E27FC236}">
                <a16:creationId xmlns:a16="http://schemas.microsoft.com/office/drawing/2014/main" id="{A6671613-6616-44E4-82AB-A51CBA8784C3}"/>
              </a:ext>
            </a:extLst>
          </p:cNvPr>
          <p:cNvSpPr>
            <a:spLocks noGrp="1"/>
          </p:cNvSpPr>
          <p:nvPr>
            <p:ph type="title"/>
          </p:nvPr>
        </p:nvSpPr>
        <p:spPr>
          <a:xfrm>
            <a:off x="393813" y="316574"/>
            <a:ext cx="6555628" cy="999405"/>
          </a:xfrm>
        </p:spPr>
        <p:txBody>
          <a:bodyPr anchor="ctr">
            <a:normAutofit/>
          </a:bodyPr>
          <a:lstStyle/>
          <a:p>
            <a:pPr eaLnBrk="1" hangingPunct="1"/>
            <a:r>
              <a:rPr lang="fi-FI" altLang="fi-FI" b="1"/>
              <a:t>MUUTA HUOMIOITAVAA</a:t>
            </a:r>
          </a:p>
        </p:txBody>
      </p:sp>
      <p:sp>
        <p:nvSpPr>
          <p:cNvPr id="20488" name="Text Placeholder 3">
            <a:extLst>
              <a:ext uri="{FF2B5EF4-FFF2-40B4-BE49-F238E27FC236}">
                <a16:creationId xmlns:a16="http://schemas.microsoft.com/office/drawing/2014/main" id="{34BE0FE6-8F08-741F-A592-8D7BB00BE844}"/>
              </a:ext>
            </a:extLst>
          </p:cNvPr>
          <p:cNvSpPr>
            <a:spLocks noGrp="1"/>
          </p:cNvSpPr>
          <p:nvPr>
            <p:ph type="body" sz="quarter" idx="17"/>
          </p:nvPr>
        </p:nvSpPr>
        <p:spPr>
          <a:xfrm>
            <a:off x="7849235" y="441960"/>
            <a:ext cx="3849185" cy="2406054"/>
          </a:xfrm>
        </p:spPr>
        <p:txBody>
          <a:bodyPr/>
          <a:lstStyle/>
          <a:p>
            <a:r>
              <a:rPr lang="en-US" err="1">
                <a:latin typeface="DM Serif Display"/>
                <a:ea typeface="Tahoma"/>
                <a:cs typeface="Tahoma"/>
              </a:rPr>
              <a:t>Huomioitavaa</a:t>
            </a:r>
            <a:endParaRPr lang="en-US" err="1"/>
          </a:p>
        </p:txBody>
      </p:sp>
      <p:graphicFrame>
        <p:nvGraphicFramePr>
          <p:cNvPr id="20484" name="Sisällön paikkamerkki 2">
            <a:extLst>
              <a:ext uri="{FF2B5EF4-FFF2-40B4-BE49-F238E27FC236}">
                <a16:creationId xmlns:a16="http://schemas.microsoft.com/office/drawing/2014/main" id="{56685040-0001-DFCC-BE8A-929F87BE7682}"/>
              </a:ext>
            </a:extLst>
          </p:cNvPr>
          <p:cNvGraphicFramePr>
            <a:graphicFrameLocks noGrp="1"/>
          </p:cNvGraphicFramePr>
          <p:nvPr>
            <p:ph idx="1"/>
            <p:extLst>
              <p:ext uri="{D42A27DB-BD31-4B8C-83A1-F6EECF244321}">
                <p14:modId xmlns:p14="http://schemas.microsoft.com/office/powerpoint/2010/main" val="3043666391"/>
              </p:ext>
            </p:extLst>
          </p:nvPr>
        </p:nvGraphicFramePr>
        <p:xfrm>
          <a:off x="393812" y="1448473"/>
          <a:ext cx="6555628" cy="4628645"/>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458" name="Otsikko 1">
            <a:extLst>
              <a:ext uri="{FF2B5EF4-FFF2-40B4-BE49-F238E27FC236}">
                <a16:creationId xmlns:a16="http://schemas.microsoft.com/office/drawing/2014/main" id="{02261C78-D828-4A14-B846-129CD73A73D0}"/>
              </a:ext>
            </a:extLst>
          </p:cNvPr>
          <p:cNvSpPr>
            <a:spLocks noGrp="1"/>
          </p:cNvSpPr>
          <p:nvPr>
            <p:ph type="title"/>
          </p:nvPr>
        </p:nvSpPr>
        <p:spPr>
          <a:xfrm>
            <a:off x="393813" y="316574"/>
            <a:ext cx="6555628" cy="999405"/>
          </a:xfrm>
        </p:spPr>
        <p:txBody>
          <a:bodyPr anchor="ctr">
            <a:normAutofit/>
          </a:bodyPr>
          <a:lstStyle/>
          <a:p>
            <a:pPr eaLnBrk="1" hangingPunct="1"/>
            <a:r>
              <a:rPr lang="fi-FI" altLang="fi-FI" b="1"/>
              <a:t>VILPPI KOKEESSA </a:t>
            </a:r>
          </a:p>
        </p:txBody>
      </p:sp>
      <p:sp>
        <p:nvSpPr>
          <p:cNvPr id="19464" name="Text Placeholder 3">
            <a:extLst>
              <a:ext uri="{FF2B5EF4-FFF2-40B4-BE49-F238E27FC236}">
                <a16:creationId xmlns:a16="http://schemas.microsoft.com/office/drawing/2014/main" id="{696693D5-9201-F99A-9505-EF257A9266A5}"/>
              </a:ext>
            </a:extLst>
          </p:cNvPr>
          <p:cNvSpPr>
            <a:spLocks noGrp="1"/>
          </p:cNvSpPr>
          <p:nvPr>
            <p:ph type="body" sz="quarter" idx="17"/>
          </p:nvPr>
        </p:nvSpPr>
        <p:spPr>
          <a:xfrm>
            <a:off x="7849235" y="441960"/>
            <a:ext cx="3849185" cy="2406054"/>
          </a:xfrm>
        </p:spPr>
        <p:txBody>
          <a:bodyPr anchor="ctr">
            <a:normAutofit/>
          </a:bodyPr>
          <a:lstStyle/>
          <a:p>
            <a:r>
              <a:rPr lang="en-US" err="1">
                <a:latin typeface="DM Serif Display"/>
                <a:ea typeface="Tahoma"/>
                <a:cs typeface="Tahoma"/>
              </a:rPr>
              <a:t>Vilppi</a:t>
            </a:r>
            <a:endParaRPr lang="en-US" err="1"/>
          </a:p>
        </p:txBody>
      </p:sp>
      <p:graphicFrame>
        <p:nvGraphicFramePr>
          <p:cNvPr id="19466" name="Sisällön paikkamerkki 2">
            <a:extLst>
              <a:ext uri="{FF2B5EF4-FFF2-40B4-BE49-F238E27FC236}">
                <a16:creationId xmlns:a16="http://schemas.microsoft.com/office/drawing/2014/main" id="{AB8A4BAD-522B-6EC5-9DF0-F0856A189812}"/>
              </a:ext>
            </a:extLst>
          </p:cNvPr>
          <p:cNvGraphicFramePr>
            <a:graphicFrameLocks noGrp="1"/>
          </p:cNvGraphicFramePr>
          <p:nvPr>
            <p:ph idx="1"/>
            <p:extLst>
              <p:ext uri="{D42A27DB-BD31-4B8C-83A1-F6EECF244321}">
                <p14:modId xmlns:p14="http://schemas.microsoft.com/office/powerpoint/2010/main" val="3330470390"/>
              </p:ext>
            </p:extLst>
          </p:nvPr>
        </p:nvGraphicFramePr>
        <p:xfrm>
          <a:off x="393812" y="1423073"/>
          <a:ext cx="6555628" cy="4698495"/>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1281636172"/>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a:extLst>
              <a:ext uri="{FF2B5EF4-FFF2-40B4-BE49-F238E27FC236}">
                <a16:creationId xmlns:a16="http://schemas.microsoft.com/office/drawing/2014/main" id="{E50B73F3-428E-88FF-101A-E379936776C8}"/>
              </a:ext>
            </a:extLst>
          </p:cNvPr>
          <p:cNvSpPr>
            <a:spLocks noGrp="1"/>
          </p:cNvSpPr>
          <p:nvPr>
            <p:ph idx="1"/>
          </p:nvPr>
        </p:nvSpPr>
        <p:spPr/>
        <p:txBody>
          <a:bodyPr vert="horz" lIns="91440" tIns="45720" rIns="91440" bIns="45720" rtlCol="0" anchor="t">
            <a:noAutofit/>
          </a:bodyPr>
          <a:lstStyle/>
          <a:p>
            <a:r>
              <a:rPr lang="en-US" sz="1600" err="1">
                <a:solidFill>
                  <a:srgbClr val="242424"/>
                </a:solidFill>
                <a:latin typeface="Segoe UI"/>
                <a:ea typeface="Tahoma"/>
                <a:cs typeface="Segoe UI"/>
              </a:rPr>
              <a:t>Ylioppilaskokeiden</a:t>
            </a:r>
            <a:r>
              <a:rPr lang="en-US" sz="1600">
                <a:solidFill>
                  <a:srgbClr val="242424"/>
                </a:solidFill>
                <a:latin typeface="Segoe UI"/>
                <a:ea typeface="Tahoma"/>
                <a:cs typeface="Segoe UI"/>
              </a:rPr>
              <a:t> </a:t>
            </a:r>
            <a:r>
              <a:rPr lang="en-US" sz="1600" err="1">
                <a:solidFill>
                  <a:srgbClr val="242424"/>
                </a:solidFill>
                <a:latin typeface="Segoe UI"/>
                <a:ea typeface="Tahoma"/>
                <a:cs typeface="Segoe UI"/>
              </a:rPr>
              <a:t>korjausprosessi</a:t>
            </a:r>
            <a:r>
              <a:rPr lang="en-US" sz="1600">
                <a:solidFill>
                  <a:srgbClr val="242424"/>
                </a:solidFill>
                <a:latin typeface="Segoe UI"/>
                <a:ea typeface="Tahoma"/>
                <a:cs typeface="Segoe UI"/>
              </a:rPr>
              <a:t> </a:t>
            </a:r>
            <a:r>
              <a:rPr lang="en-US" sz="1600" err="1">
                <a:solidFill>
                  <a:srgbClr val="242424"/>
                </a:solidFill>
                <a:latin typeface="Segoe UI"/>
                <a:ea typeface="Tahoma"/>
                <a:cs typeface="Segoe UI"/>
              </a:rPr>
              <a:t>noudattaa</a:t>
            </a:r>
            <a:r>
              <a:rPr lang="en-US" sz="1600">
                <a:solidFill>
                  <a:srgbClr val="242424"/>
                </a:solidFill>
                <a:latin typeface="Segoe UI"/>
                <a:ea typeface="Tahoma"/>
                <a:cs typeface="Segoe UI"/>
              </a:rPr>
              <a:t> </a:t>
            </a:r>
            <a:r>
              <a:rPr lang="en-US" sz="1600" err="1">
                <a:solidFill>
                  <a:srgbClr val="242424"/>
                </a:solidFill>
                <a:latin typeface="Segoe UI"/>
                <a:ea typeface="Tahoma"/>
                <a:cs typeface="Segoe UI"/>
              </a:rPr>
              <a:t>tarkkaa</a:t>
            </a:r>
            <a:r>
              <a:rPr lang="en-US" sz="1600">
                <a:solidFill>
                  <a:srgbClr val="242424"/>
                </a:solidFill>
                <a:latin typeface="Segoe UI"/>
                <a:ea typeface="Tahoma"/>
                <a:cs typeface="Segoe UI"/>
              </a:rPr>
              <a:t> </a:t>
            </a:r>
            <a:r>
              <a:rPr lang="en-US" sz="1600" err="1">
                <a:solidFill>
                  <a:srgbClr val="242424"/>
                </a:solidFill>
                <a:latin typeface="Segoe UI"/>
                <a:ea typeface="Tahoma"/>
                <a:cs typeface="Segoe UI"/>
              </a:rPr>
              <a:t>aikataulua</a:t>
            </a:r>
            <a:r>
              <a:rPr lang="en-US" sz="1600">
                <a:solidFill>
                  <a:srgbClr val="242424"/>
                </a:solidFill>
                <a:latin typeface="Segoe UI"/>
                <a:ea typeface="Tahoma"/>
                <a:cs typeface="Segoe UI"/>
              </a:rPr>
              <a:t>. </a:t>
            </a:r>
            <a:r>
              <a:rPr lang="en-US" sz="1600" err="1">
                <a:solidFill>
                  <a:srgbClr val="242424"/>
                </a:solidFill>
                <a:latin typeface="Segoe UI"/>
                <a:ea typeface="Tahoma"/>
                <a:cs typeface="Segoe UI"/>
              </a:rPr>
              <a:t>Tässä</a:t>
            </a:r>
            <a:r>
              <a:rPr lang="en-US" sz="1600">
                <a:solidFill>
                  <a:srgbClr val="242424"/>
                </a:solidFill>
                <a:latin typeface="Segoe UI"/>
                <a:ea typeface="Tahoma"/>
                <a:cs typeface="Segoe UI"/>
              </a:rPr>
              <a:t> </a:t>
            </a:r>
            <a:r>
              <a:rPr lang="en-US" sz="1600" err="1">
                <a:solidFill>
                  <a:srgbClr val="242424"/>
                </a:solidFill>
                <a:latin typeface="Segoe UI"/>
                <a:ea typeface="Tahoma"/>
                <a:cs typeface="Segoe UI"/>
              </a:rPr>
              <a:t>ovat</a:t>
            </a:r>
            <a:r>
              <a:rPr lang="en-US" sz="1600">
                <a:solidFill>
                  <a:srgbClr val="242424"/>
                </a:solidFill>
                <a:latin typeface="Segoe UI"/>
                <a:ea typeface="Tahoma"/>
                <a:cs typeface="Segoe UI"/>
              </a:rPr>
              <a:t> </a:t>
            </a:r>
            <a:r>
              <a:rPr lang="en-US" sz="1600" err="1">
                <a:solidFill>
                  <a:srgbClr val="242424"/>
                </a:solidFill>
                <a:latin typeface="Segoe UI"/>
                <a:ea typeface="Tahoma"/>
                <a:cs typeface="Segoe UI"/>
              </a:rPr>
              <a:t>tärkeimmät</a:t>
            </a:r>
            <a:r>
              <a:rPr lang="en-US" sz="1600">
                <a:solidFill>
                  <a:srgbClr val="242424"/>
                </a:solidFill>
                <a:latin typeface="Segoe UI"/>
                <a:ea typeface="Tahoma"/>
                <a:cs typeface="Segoe UI"/>
              </a:rPr>
              <a:t> </a:t>
            </a:r>
            <a:r>
              <a:rPr lang="en-US" sz="1600" err="1">
                <a:solidFill>
                  <a:srgbClr val="242424"/>
                </a:solidFill>
                <a:latin typeface="Segoe UI"/>
                <a:ea typeface="Tahoma"/>
                <a:cs typeface="Segoe UI"/>
              </a:rPr>
              <a:t>vaiheet</a:t>
            </a:r>
            <a:r>
              <a:rPr lang="en-US" sz="1600">
                <a:solidFill>
                  <a:srgbClr val="242424"/>
                </a:solidFill>
                <a:latin typeface="Segoe UI"/>
                <a:ea typeface="Tahoma"/>
                <a:cs typeface="Segoe UI"/>
              </a:rPr>
              <a:t> ja </a:t>
            </a:r>
            <a:r>
              <a:rPr lang="en-US" sz="1600" err="1">
                <a:solidFill>
                  <a:srgbClr val="242424"/>
                </a:solidFill>
                <a:latin typeface="Segoe UI"/>
                <a:ea typeface="Tahoma"/>
                <a:cs typeface="Segoe UI"/>
              </a:rPr>
              <a:t>niiden</a:t>
            </a:r>
            <a:r>
              <a:rPr lang="en-US" sz="1600">
                <a:solidFill>
                  <a:srgbClr val="242424"/>
                </a:solidFill>
                <a:latin typeface="Segoe UI"/>
                <a:ea typeface="Tahoma"/>
                <a:cs typeface="Segoe UI"/>
              </a:rPr>
              <a:t> </a:t>
            </a:r>
            <a:r>
              <a:rPr lang="en-US" sz="1600" err="1">
                <a:solidFill>
                  <a:srgbClr val="242424"/>
                </a:solidFill>
                <a:latin typeface="Segoe UI"/>
                <a:ea typeface="Tahoma"/>
                <a:cs typeface="Segoe UI"/>
              </a:rPr>
              <a:t>aikataulut</a:t>
            </a:r>
            <a:r>
              <a:rPr lang="en-US" sz="1600">
                <a:solidFill>
                  <a:srgbClr val="242424"/>
                </a:solidFill>
                <a:latin typeface="Segoe UI"/>
                <a:ea typeface="Tahoma"/>
                <a:cs typeface="Segoe UI"/>
              </a:rPr>
              <a:t>:</a:t>
            </a:r>
            <a:endParaRPr lang="en-US" sz="1600"/>
          </a:p>
          <a:p>
            <a:r>
              <a:rPr lang="en-US" sz="1600" b="1" err="1">
                <a:solidFill>
                  <a:srgbClr val="242424"/>
                </a:solidFill>
                <a:latin typeface="Segoe UI"/>
                <a:ea typeface="Tahoma"/>
                <a:cs typeface="Segoe UI"/>
              </a:rPr>
              <a:t>Koulukohtainen</a:t>
            </a:r>
            <a:r>
              <a:rPr lang="en-US" sz="1600" b="1">
                <a:solidFill>
                  <a:srgbClr val="242424"/>
                </a:solidFill>
                <a:latin typeface="Segoe UI"/>
                <a:ea typeface="Tahoma"/>
                <a:cs typeface="Segoe UI"/>
              </a:rPr>
              <a:t> </a:t>
            </a:r>
            <a:r>
              <a:rPr lang="en-US" sz="1600" b="1" err="1">
                <a:solidFill>
                  <a:srgbClr val="242424"/>
                </a:solidFill>
                <a:latin typeface="Segoe UI"/>
                <a:ea typeface="Tahoma"/>
                <a:cs typeface="Segoe UI"/>
              </a:rPr>
              <a:t>arviointi</a:t>
            </a:r>
            <a:r>
              <a:rPr lang="en-US" sz="1600">
                <a:solidFill>
                  <a:srgbClr val="242424"/>
                </a:solidFill>
                <a:latin typeface="Segoe UI"/>
                <a:ea typeface="Tahoma"/>
                <a:cs typeface="Segoe UI"/>
              </a:rPr>
              <a:t>: </a:t>
            </a:r>
            <a:r>
              <a:rPr lang="en-US" sz="1600" err="1">
                <a:solidFill>
                  <a:srgbClr val="242424"/>
                </a:solidFill>
                <a:latin typeface="Segoe UI"/>
                <a:ea typeface="Tahoma"/>
                <a:cs typeface="Segoe UI"/>
              </a:rPr>
              <a:t>Opettajat</a:t>
            </a:r>
            <a:r>
              <a:rPr lang="en-US" sz="1600">
                <a:solidFill>
                  <a:srgbClr val="242424"/>
                </a:solidFill>
                <a:latin typeface="Segoe UI"/>
                <a:ea typeface="Tahoma"/>
                <a:cs typeface="Segoe UI"/>
              </a:rPr>
              <a:t> </a:t>
            </a:r>
            <a:r>
              <a:rPr lang="en-US" sz="1600" err="1">
                <a:solidFill>
                  <a:srgbClr val="242424"/>
                </a:solidFill>
                <a:latin typeface="Segoe UI"/>
                <a:ea typeface="Tahoma"/>
                <a:cs typeface="Segoe UI"/>
              </a:rPr>
              <a:t>arvioivat</a:t>
            </a:r>
            <a:r>
              <a:rPr lang="en-US" sz="1600">
                <a:solidFill>
                  <a:srgbClr val="242424"/>
                </a:solidFill>
                <a:latin typeface="Segoe UI"/>
                <a:ea typeface="Tahoma"/>
                <a:cs typeface="Segoe UI"/>
              </a:rPr>
              <a:t> </a:t>
            </a:r>
            <a:r>
              <a:rPr lang="en-US" sz="1600" err="1">
                <a:solidFill>
                  <a:srgbClr val="242424"/>
                </a:solidFill>
                <a:latin typeface="Segoe UI"/>
                <a:ea typeface="Tahoma"/>
                <a:cs typeface="Segoe UI"/>
              </a:rPr>
              <a:t>kokeet</a:t>
            </a:r>
            <a:r>
              <a:rPr lang="en-US" sz="1600">
                <a:solidFill>
                  <a:srgbClr val="242424"/>
                </a:solidFill>
                <a:latin typeface="Segoe UI"/>
                <a:ea typeface="Tahoma"/>
                <a:cs typeface="Segoe UI"/>
              </a:rPr>
              <a:t> </a:t>
            </a:r>
            <a:r>
              <a:rPr lang="en-US" sz="1600" err="1">
                <a:solidFill>
                  <a:srgbClr val="242424"/>
                </a:solidFill>
                <a:latin typeface="Segoe UI"/>
                <a:ea typeface="Tahoma"/>
                <a:cs typeface="Segoe UI"/>
              </a:rPr>
              <a:t>koulussa</a:t>
            </a:r>
            <a:r>
              <a:rPr lang="en-US" sz="1600">
                <a:solidFill>
                  <a:srgbClr val="242424"/>
                </a:solidFill>
                <a:latin typeface="Segoe UI"/>
                <a:ea typeface="Tahoma"/>
                <a:cs typeface="Segoe UI"/>
              </a:rPr>
              <a:t>  </a:t>
            </a:r>
            <a:r>
              <a:rPr lang="en-US" sz="1600" err="1">
                <a:solidFill>
                  <a:srgbClr val="242424"/>
                </a:solidFill>
                <a:latin typeface="Segoe UI"/>
                <a:ea typeface="Tahoma"/>
                <a:cs typeface="Segoe UI"/>
              </a:rPr>
              <a:t>viikon-kahden</a:t>
            </a:r>
            <a:r>
              <a:rPr lang="en-US" sz="1600">
                <a:solidFill>
                  <a:srgbClr val="242424"/>
                </a:solidFill>
                <a:latin typeface="Segoe UI"/>
                <a:ea typeface="Tahoma"/>
                <a:cs typeface="Segoe UI"/>
              </a:rPr>
              <a:t> </a:t>
            </a:r>
            <a:r>
              <a:rPr lang="en-US" sz="1600" err="1">
                <a:solidFill>
                  <a:srgbClr val="242424"/>
                </a:solidFill>
                <a:latin typeface="Segoe UI"/>
                <a:ea typeface="Tahoma"/>
                <a:cs typeface="Segoe UI"/>
              </a:rPr>
              <a:t>sisällä</a:t>
            </a:r>
            <a:r>
              <a:rPr lang="en-US" sz="1600">
                <a:solidFill>
                  <a:srgbClr val="242424"/>
                </a:solidFill>
                <a:latin typeface="Segoe UI"/>
                <a:ea typeface="Tahoma"/>
                <a:cs typeface="Segoe UI"/>
              </a:rPr>
              <a:t> </a:t>
            </a:r>
            <a:r>
              <a:rPr lang="en-US" sz="1600" err="1">
                <a:solidFill>
                  <a:srgbClr val="242424"/>
                </a:solidFill>
                <a:latin typeface="Segoe UI"/>
                <a:ea typeface="Tahoma"/>
                <a:cs typeface="Segoe UI"/>
              </a:rPr>
              <a:t>koepäivästä</a:t>
            </a:r>
            <a:r>
              <a:rPr lang="en-US" sz="1600">
                <a:solidFill>
                  <a:srgbClr val="242424"/>
                </a:solidFill>
                <a:latin typeface="Segoe UI"/>
                <a:ea typeface="Tahoma"/>
                <a:cs typeface="Segoe UI"/>
              </a:rPr>
              <a:t> </a:t>
            </a:r>
            <a:r>
              <a:rPr lang="en-US" sz="1600" err="1">
                <a:solidFill>
                  <a:srgbClr val="242424"/>
                </a:solidFill>
                <a:latin typeface="Segoe UI"/>
                <a:ea typeface="Tahoma"/>
                <a:cs typeface="Segoe UI"/>
              </a:rPr>
              <a:t>riippuen</a:t>
            </a:r>
            <a:r>
              <a:rPr lang="en-US" sz="1600">
                <a:solidFill>
                  <a:srgbClr val="242424"/>
                </a:solidFill>
                <a:latin typeface="Segoe UI"/>
                <a:ea typeface="Tahoma"/>
                <a:cs typeface="Segoe UI"/>
              </a:rPr>
              <a:t>  </a:t>
            </a:r>
            <a:r>
              <a:rPr lang="en-US" sz="1600" err="1">
                <a:solidFill>
                  <a:srgbClr val="242424"/>
                </a:solidFill>
                <a:latin typeface="Segoe UI"/>
                <a:ea typeface="Tahoma"/>
                <a:cs typeface="Segoe UI"/>
              </a:rPr>
              <a:t>kokelasmääristä</a:t>
            </a:r>
            <a:r>
              <a:rPr lang="en-US" sz="1600">
                <a:solidFill>
                  <a:srgbClr val="242424"/>
                </a:solidFill>
                <a:latin typeface="Segoe UI"/>
                <a:ea typeface="Tahoma"/>
                <a:cs typeface="Segoe UI"/>
              </a:rPr>
              <a:t>.</a:t>
            </a:r>
            <a:endParaRPr lang="en-US" sz="1600">
              <a:solidFill>
                <a:srgbClr val="242424"/>
              </a:solidFill>
              <a:latin typeface="Segoe UI"/>
              <a:cs typeface="Segoe UI"/>
            </a:endParaRPr>
          </a:p>
          <a:p>
            <a:r>
              <a:rPr lang="en-US" sz="1600" b="1" err="1">
                <a:solidFill>
                  <a:srgbClr val="242424"/>
                </a:solidFill>
                <a:latin typeface="Segoe UI"/>
                <a:ea typeface="Tahoma"/>
                <a:cs typeface="Segoe UI"/>
              </a:rPr>
              <a:t>Lähetys</a:t>
            </a:r>
            <a:r>
              <a:rPr lang="en-US" sz="1600" b="1">
                <a:solidFill>
                  <a:srgbClr val="242424"/>
                </a:solidFill>
                <a:latin typeface="Segoe UI"/>
                <a:ea typeface="Tahoma"/>
                <a:cs typeface="Segoe UI"/>
              </a:rPr>
              <a:t> </a:t>
            </a:r>
            <a:r>
              <a:rPr lang="en-US" sz="1600" b="1" err="1">
                <a:solidFill>
                  <a:srgbClr val="242424"/>
                </a:solidFill>
                <a:latin typeface="Segoe UI"/>
                <a:ea typeface="Tahoma"/>
                <a:cs typeface="Segoe UI"/>
              </a:rPr>
              <a:t>YTL:lle</a:t>
            </a:r>
            <a:r>
              <a:rPr lang="en-US" sz="1600">
                <a:solidFill>
                  <a:srgbClr val="242424"/>
                </a:solidFill>
                <a:latin typeface="Segoe UI"/>
                <a:ea typeface="Tahoma"/>
                <a:cs typeface="Segoe UI"/>
              </a:rPr>
              <a:t>: </a:t>
            </a:r>
            <a:r>
              <a:rPr lang="en-US" sz="1600" err="1">
                <a:solidFill>
                  <a:srgbClr val="242424"/>
                </a:solidFill>
                <a:latin typeface="Segoe UI"/>
                <a:ea typeface="Tahoma"/>
                <a:cs typeface="Segoe UI"/>
              </a:rPr>
              <a:t>Kokeet</a:t>
            </a:r>
            <a:r>
              <a:rPr lang="en-US" sz="1600">
                <a:solidFill>
                  <a:srgbClr val="242424"/>
                </a:solidFill>
                <a:latin typeface="Segoe UI"/>
                <a:ea typeface="Tahoma"/>
                <a:cs typeface="Segoe UI"/>
              </a:rPr>
              <a:t> </a:t>
            </a:r>
            <a:r>
              <a:rPr lang="en-US" sz="1600" err="1">
                <a:solidFill>
                  <a:srgbClr val="242424"/>
                </a:solidFill>
                <a:latin typeface="Segoe UI"/>
                <a:ea typeface="Tahoma"/>
                <a:cs typeface="Segoe UI"/>
              </a:rPr>
              <a:t>lähetetään</a:t>
            </a:r>
            <a:r>
              <a:rPr lang="en-US" sz="1600">
                <a:solidFill>
                  <a:srgbClr val="242424"/>
                </a:solidFill>
                <a:latin typeface="Segoe UI"/>
                <a:ea typeface="Tahoma"/>
                <a:cs typeface="Segoe UI"/>
              </a:rPr>
              <a:t> </a:t>
            </a:r>
            <a:r>
              <a:rPr lang="en-US" sz="1600" err="1">
                <a:solidFill>
                  <a:srgbClr val="242424"/>
                </a:solidFill>
                <a:latin typeface="Segoe UI"/>
                <a:ea typeface="Tahoma"/>
                <a:cs typeface="Segoe UI"/>
              </a:rPr>
              <a:t>Ylioppilastutkintolautakunnalle</a:t>
            </a:r>
            <a:r>
              <a:rPr lang="en-US" sz="1600">
                <a:solidFill>
                  <a:srgbClr val="242424"/>
                </a:solidFill>
                <a:latin typeface="Segoe UI"/>
                <a:ea typeface="Tahoma"/>
                <a:cs typeface="Segoe UI"/>
              </a:rPr>
              <a:t> </a:t>
            </a:r>
            <a:r>
              <a:rPr lang="en-US" sz="1600" err="1">
                <a:solidFill>
                  <a:srgbClr val="242424"/>
                </a:solidFill>
                <a:latin typeface="Segoe UI"/>
                <a:ea typeface="Tahoma"/>
                <a:cs typeface="Segoe UI"/>
              </a:rPr>
              <a:t>koulukohtaisen</a:t>
            </a:r>
            <a:r>
              <a:rPr lang="en-US" sz="1600">
                <a:solidFill>
                  <a:srgbClr val="242424"/>
                </a:solidFill>
                <a:latin typeface="Segoe UI"/>
                <a:ea typeface="Tahoma"/>
                <a:cs typeface="Segoe UI"/>
              </a:rPr>
              <a:t>  </a:t>
            </a:r>
            <a:r>
              <a:rPr lang="en-US" sz="1600" err="1">
                <a:solidFill>
                  <a:srgbClr val="242424"/>
                </a:solidFill>
                <a:latin typeface="Segoe UI"/>
                <a:ea typeface="Tahoma"/>
                <a:cs typeface="Segoe UI"/>
              </a:rPr>
              <a:t>alustavan</a:t>
            </a:r>
            <a:r>
              <a:rPr lang="en-US" sz="1600">
                <a:solidFill>
                  <a:srgbClr val="242424"/>
                </a:solidFill>
                <a:latin typeface="Segoe UI"/>
                <a:ea typeface="Tahoma"/>
                <a:cs typeface="Segoe UI"/>
              </a:rPr>
              <a:t> </a:t>
            </a:r>
            <a:r>
              <a:rPr lang="en-US" sz="1600" err="1">
                <a:solidFill>
                  <a:srgbClr val="242424"/>
                </a:solidFill>
                <a:latin typeface="Segoe UI"/>
                <a:ea typeface="Tahoma"/>
                <a:cs typeface="Segoe UI"/>
              </a:rPr>
              <a:t>arvioinnin</a:t>
            </a:r>
            <a:r>
              <a:rPr lang="en-US" sz="1600">
                <a:solidFill>
                  <a:srgbClr val="242424"/>
                </a:solidFill>
                <a:latin typeface="Segoe UI"/>
                <a:ea typeface="Tahoma"/>
                <a:cs typeface="Segoe UI"/>
              </a:rPr>
              <a:t> </a:t>
            </a:r>
            <a:r>
              <a:rPr lang="en-US" sz="1600" err="1">
                <a:solidFill>
                  <a:srgbClr val="242424"/>
                </a:solidFill>
                <a:latin typeface="Segoe UI"/>
                <a:ea typeface="Tahoma"/>
                <a:cs typeface="Segoe UI"/>
              </a:rPr>
              <a:t>jälkeen</a:t>
            </a:r>
            <a:r>
              <a:rPr lang="en-US" sz="1600">
                <a:solidFill>
                  <a:srgbClr val="242424"/>
                </a:solidFill>
                <a:latin typeface="Segoe UI"/>
                <a:ea typeface="Tahoma"/>
                <a:cs typeface="Segoe UI"/>
              </a:rPr>
              <a:t> </a:t>
            </a:r>
            <a:endParaRPr lang="en-US" sz="1600">
              <a:solidFill>
                <a:srgbClr val="242424"/>
              </a:solidFill>
              <a:latin typeface="Segoe UI"/>
              <a:cs typeface="Segoe UI"/>
            </a:endParaRPr>
          </a:p>
          <a:p>
            <a:r>
              <a:rPr lang="en-US" sz="1600">
                <a:solidFill>
                  <a:srgbClr val="242424"/>
                </a:solidFill>
                <a:latin typeface="Segoe UI"/>
                <a:ea typeface="Tahoma"/>
                <a:cs typeface="Segoe UI"/>
              </a:rPr>
              <a:t>Vasta </a:t>
            </a:r>
            <a:r>
              <a:rPr lang="en-US" sz="1600" err="1">
                <a:solidFill>
                  <a:srgbClr val="242424"/>
                </a:solidFill>
                <a:latin typeface="Segoe UI"/>
                <a:ea typeface="Tahoma"/>
                <a:cs typeface="Segoe UI"/>
              </a:rPr>
              <a:t>tämän</a:t>
            </a:r>
            <a:r>
              <a:rPr lang="en-US" sz="1600">
                <a:solidFill>
                  <a:srgbClr val="242424"/>
                </a:solidFill>
                <a:latin typeface="Segoe UI"/>
                <a:ea typeface="Tahoma"/>
                <a:cs typeface="Segoe UI"/>
              </a:rPr>
              <a:t> </a:t>
            </a:r>
            <a:r>
              <a:rPr lang="en-US" sz="1600" err="1">
                <a:solidFill>
                  <a:srgbClr val="242424"/>
                </a:solidFill>
                <a:latin typeface="Segoe UI"/>
                <a:ea typeface="Tahoma"/>
                <a:cs typeface="Segoe UI"/>
              </a:rPr>
              <a:t>jälkeen</a:t>
            </a:r>
            <a:r>
              <a:rPr lang="en-US" sz="1600">
                <a:solidFill>
                  <a:srgbClr val="242424"/>
                </a:solidFill>
                <a:latin typeface="Segoe UI"/>
                <a:ea typeface="Tahoma"/>
                <a:cs typeface="Segoe UI"/>
              </a:rPr>
              <a:t> </a:t>
            </a:r>
            <a:r>
              <a:rPr lang="en-US" sz="1600" err="1">
                <a:solidFill>
                  <a:srgbClr val="242424"/>
                </a:solidFill>
                <a:latin typeface="Segoe UI"/>
                <a:ea typeface="Tahoma"/>
                <a:cs typeface="Segoe UI"/>
              </a:rPr>
              <a:t>apulaisrehtori</a:t>
            </a:r>
            <a:r>
              <a:rPr lang="en-US" sz="1600">
                <a:solidFill>
                  <a:srgbClr val="242424"/>
                </a:solidFill>
                <a:latin typeface="Segoe UI"/>
                <a:ea typeface="Tahoma"/>
                <a:cs typeface="Segoe UI"/>
              </a:rPr>
              <a:t> </a:t>
            </a:r>
            <a:r>
              <a:rPr lang="en-US" sz="1600" err="1">
                <a:solidFill>
                  <a:srgbClr val="242424"/>
                </a:solidFill>
                <a:latin typeface="Segoe UI"/>
                <a:ea typeface="Tahoma"/>
                <a:cs typeface="Segoe UI"/>
              </a:rPr>
              <a:t>voi</a:t>
            </a:r>
            <a:r>
              <a:rPr lang="en-US" sz="1600">
                <a:solidFill>
                  <a:srgbClr val="242424"/>
                </a:solidFill>
                <a:latin typeface="Segoe UI"/>
                <a:ea typeface="Tahoma"/>
                <a:cs typeface="Segoe UI"/>
              </a:rPr>
              <a:t> </a:t>
            </a:r>
            <a:r>
              <a:rPr lang="en-US" sz="1600" err="1">
                <a:solidFill>
                  <a:srgbClr val="242424"/>
                </a:solidFill>
                <a:latin typeface="Segoe UI"/>
                <a:ea typeface="Tahoma"/>
                <a:cs typeface="Segoe UI"/>
              </a:rPr>
              <a:t>siirtää</a:t>
            </a:r>
            <a:r>
              <a:rPr lang="en-US" sz="1600">
                <a:solidFill>
                  <a:srgbClr val="242424"/>
                </a:solidFill>
                <a:latin typeface="Segoe UI"/>
                <a:ea typeface="Tahoma"/>
                <a:cs typeface="Segoe UI"/>
              </a:rPr>
              <a:t> </a:t>
            </a:r>
            <a:r>
              <a:rPr lang="en-US" sz="1600" err="1">
                <a:solidFill>
                  <a:srgbClr val="242424"/>
                </a:solidFill>
                <a:latin typeface="Segoe UI"/>
                <a:ea typeface="Tahoma"/>
                <a:cs typeface="Segoe UI"/>
              </a:rPr>
              <a:t>opettajien</a:t>
            </a:r>
            <a:r>
              <a:rPr lang="en-US" sz="1600">
                <a:solidFill>
                  <a:srgbClr val="242424"/>
                </a:solidFill>
                <a:latin typeface="Segoe UI"/>
                <a:ea typeface="Tahoma"/>
                <a:cs typeface="Segoe UI"/>
              </a:rPr>
              <a:t> </a:t>
            </a:r>
            <a:r>
              <a:rPr lang="en-US" sz="1600" err="1">
                <a:solidFill>
                  <a:srgbClr val="242424"/>
                </a:solidFill>
                <a:latin typeface="Segoe UI"/>
                <a:ea typeface="Tahoma"/>
                <a:cs typeface="Segoe UI"/>
              </a:rPr>
              <a:t>alustavat</a:t>
            </a:r>
            <a:r>
              <a:rPr lang="en-US" sz="1600">
                <a:solidFill>
                  <a:srgbClr val="242424"/>
                </a:solidFill>
                <a:latin typeface="Segoe UI"/>
                <a:ea typeface="Tahoma"/>
                <a:cs typeface="Segoe UI"/>
              </a:rPr>
              <a:t>  </a:t>
            </a:r>
            <a:r>
              <a:rPr lang="en-US" sz="1600" err="1">
                <a:solidFill>
                  <a:srgbClr val="242424"/>
                </a:solidFill>
                <a:latin typeface="Segoe UI"/>
                <a:ea typeface="Tahoma"/>
                <a:cs typeface="Segoe UI"/>
              </a:rPr>
              <a:t>arvioinnit</a:t>
            </a:r>
            <a:r>
              <a:rPr lang="en-US" sz="1600">
                <a:solidFill>
                  <a:srgbClr val="242424"/>
                </a:solidFill>
                <a:latin typeface="Segoe UI"/>
                <a:ea typeface="Tahoma"/>
                <a:cs typeface="Segoe UI"/>
              </a:rPr>
              <a:t> Primus/</a:t>
            </a:r>
            <a:r>
              <a:rPr lang="en-US" sz="1600" err="1">
                <a:solidFill>
                  <a:srgbClr val="242424"/>
                </a:solidFill>
                <a:latin typeface="Segoe UI"/>
                <a:ea typeface="Tahoma"/>
                <a:cs typeface="Segoe UI"/>
              </a:rPr>
              <a:t>Wilmaan</a:t>
            </a:r>
            <a:r>
              <a:rPr lang="en-US" sz="1600">
                <a:solidFill>
                  <a:srgbClr val="242424"/>
                </a:solidFill>
                <a:latin typeface="Segoe UI"/>
                <a:ea typeface="Tahoma"/>
                <a:cs typeface="Segoe UI"/>
              </a:rPr>
              <a:t>. </a:t>
            </a:r>
            <a:r>
              <a:rPr lang="en-US" sz="1600" err="1">
                <a:solidFill>
                  <a:srgbClr val="242424"/>
                </a:solidFill>
                <a:latin typeface="Segoe UI"/>
                <a:ea typeface="Tahoma"/>
                <a:cs typeface="Segoe UI"/>
              </a:rPr>
              <a:t>Vastauksia</a:t>
            </a:r>
            <a:r>
              <a:rPr lang="en-US" sz="1600">
                <a:solidFill>
                  <a:srgbClr val="242424"/>
                </a:solidFill>
                <a:latin typeface="Segoe UI"/>
                <a:ea typeface="Tahoma"/>
                <a:cs typeface="Segoe UI"/>
              </a:rPr>
              <a:t> </a:t>
            </a:r>
            <a:r>
              <a:rPr lang="en-US" sz="1600" err="1">
                <a:solidFill>
                  <a:srgbClr val="242424"/>
                </a:solidFill>
                <a:latin typeface="Segoe UI"/>
                <a:ea typeface="Tahoma"/>
                <a:cs typeface="Segoe UI"/>
              </a:rPr>
              <a:t>ei</a:t>
            </a:r>
            <a:r>
              <a:rPr lang="en-US" sz="1600">
                <a:solidFill>
                  <a:srgbClr val="242424"/>
                </a:solidFill>
                <a:latin typeface="Segoe UI"/>
                <a:ea typeface="Tahoma"/>
                <a:cs typeface="Segoe UI"/>
              </a:rPr>
              <a:t> </a:t>
            </a:r>
            <a:r>
              <a:rPr lang="en-US" sz="1600" err="1">
                <a:solidFill>
                  <a:srgbClr val="242424"/>
                </a:solidFill>
                <a:latin typeface="Segoe UI"/>
                <a:ea typeface="Tahoma"/>
                <a:cs typeface="Segoe UI"/>
              </a:rPr>
              <a:t>siirretä</a:t>
            </a:r>
            <a:r>
              <a:rPr lang="en-US" sz="1600">
                <a:solidFill>
                  <a:srgbClr val="242424"/>
                </a:solidFill>
                <a:latin typeface="Segoe UI"/>
                <a:ea typeface="Tahoma"/>
                <a:cs typeface="Segoe UI"/>
              </a:rPr>
              <a:t> </a:t>
            </a:r>
            <a:r>
              <a:rPr lang="en-US" sz="1600" err="1">
                <a:solidFill>
                  <a:srgbClr val="242424"/>
                </a:solidFill>
                <a:latin typeface="Segoe UI"/>
                <a:ea typeface="Tahoma"/>
                <a:cs typeface="Segoe UI"/>
              </a:rPr>
              <a:t>viikonloppuna</a:t>
            </a:r>
            <a:r>
              <a:rPr lang="en-US" sz="1600">
                <a:solidFill>
                  <a:srgbClr val="242424"/>
                </a:solidFill>
                <a:latin typeface="Segoe UI"/>
                <a:ea typeface="Tahoma"/>
                <a:cs typeface="Segoe UI"/>
              </a:rPr>
              <a:t>.</a:t>
            </a:r>
            <a:endParaRPr lang="en-US" sz="1600">
              <a:solidFill>
                <a:srgbClr val="242424"/>
              </a:solidFill>
              <a:latin typeface="Segoe UI"/>
              <a:cs typeface="Segoe UI"/>
            </a:endParaRPr>
          </a:p>
          <a:p>
            <a:r>
              <a:rPr lang="en-US" sz="1600" err="1">
                <a:solidFill>
                  <a:srgbClr val="242424"/>
                </a:solidFill>
                <a:latin typeface="Segoe UI"/>
                <a:ea typeface="Tahoma"/>
                <a:cs typeface="Segoe UI"/>
              </a:rPr>
              <a:t>YTL:n</a:t>
            </a:r>
            <a:r>
              <a:rPr lang="en-US" sz="1600">
                <a:solidFill>
                  <a:srgbClr val="242424"/>
                </a:solidFill>
                <a:latin typeface="Segoe UI"/>
                <a:ea typeface="Tahoma"/>
                <a:cs typeface="Segoe UI"/>
              </a:rPr>
              <a:t> </a:t>
            </a:r>
            <a:r>
              <a:rPr lang="en-US" sz="1600" err="1">
                <a:solidFill>
                  <a:srgbClr val="242424"/>
                </a:solidFill>
                <a:latin typeface="Segoe UI"/>
                <a:ea typeface="Tahoma"/>
                <a:cs typeface="Segoe UI"/>
              </a:rPr>
              <a:t>sensorit</a:t>
            </a:r>
            <a:r>
              <a:rPr lang="en-US" sz="1600">
                <a:solidFill>
                  <a:srgbClr val="242424"/>
                </a:solidFill>
                <a:latin typeface="Segoe UI"/>
                <a:ea typeface="Tahoma"/>
                <a:cs typeface="Segoe UI"/>
              </a:rPr>
              <a:t> </a:t>
            </a:r>
            <a:r>
              <a:rPr lang="en-US" sz="1600" err="1">
                <a:solidFill>
                  <a:srgbClr val="242424"/>
                </a:solidFill>
                <a:latin typeface="Segoe UI"/>
                <a:ea typeface="Tahoma"/>
                <a:cs typeface="Segoe UI"/>
              </a:rPr>
              <a:t>tarkastavat</a:t>
            </a:r>
            <a:r>
              <a:rPr lang="en-US" sz="1600">
                <a:solidFill>
                  <a:srgbClr val="242424"/>
                </a:solidFill>
                <a:latin typeface="Segoe UI"/>
                <a:ea typeface="Tahoma"/>
                <a:cs typeface="Segoe UI"/>
              </a:rPr>
              <a:t> </a:t>
            </a:r>
            <a:r>
              <a:rPr lang="en-US" sz="1600" err="1">
                <a:solidFill>
                  <a:srgbClr val="242424"/>
                </a:solidFill>
                <a:latin typeface="Segoe UI"/>
                <a:ea typeface="Tahoma"/>
                <a:cs typeface="Segoe UI"/>
              </a:rPr>
              <a:t>kokeet</a:t>
            </a:r>
            <a:r>
              <a:rPr lang="en-US" sz="1600">
                <a:solidFill>
                  <a:srgbClr val="242424"/>
                </a:solidFill>
                <a:latin typeface="Segoe UI"/>
                <a:ea typeface="Tahoma"/>
                <a:cs typeface="Segoe UI"/>
              </a:rPr>
              <a:t> ja </a:t>
            </a:r>
            <a:r>
              <a:rPr lang="en-US" sz="1600" err="1">
                <a:solidFill>
                  <a:srgbClr val="242424"/>
                </a:solidFill>
                <a:latin typeface="Segoe UI"/>
                <a:ea typeface="Tahoma"/>
                <a:cs typeface="Segoe UI"/>
              </a:rPr>
              <a:t>lopullinen</a:t>
            </a:r>
            <a:r>
              <a:rPr lang="en-US" sz="1600">
                <a:solidFill>
                  <a:srgbClr val="242424"/>
                </a:solidFill>
                <a:latin typeface="Segoe UI"/>
                <a:ea typeface="Tahoma"/>
                <a:cs typeface="Segoe UI"/>
              </a:rPr>
              <a:t> </a:t>
            </a:r>
            <a:r>
              <a:rPr lang="en-US" sz="1600" err="1">
                <a:solidFill>
                  <a:srgbClr val="242424"/>
                </a:solidFill>
                <a:latin typeface="Segoe UI"/>
                <a:ea typeface="Tahoma"/>
                <a:cs typeface="Segoe UI"/>
              </a:rPr>
              <a:t>arvosana</a:t>
            </a:r>
            <a:r>
              <a:rPr lang="en-US" sz="1600">
                <a:solidFill>
                  <a:srgbClr val="242424"/>
                </a:solidFill>
                <a:latin typeface="Segoe UI"/>
                <a:ea typeface="Tahoma"/>
                <a:cs typeface="Segoe UI"/>
              </a:rPr>
              <a:t> </a:t>
            </a:r>
            <a:r>
              <a:rPr lang="en-US" sz="1600" err="1">
                <a:solidFill>
                  <a:srgbClr val="242424"/>
                </a:solidFill>
                <a:latin typeface="Segoe UI"/>
                <a:ea typeface="Tahoma"/>
                <a:cs typeface="Segoe UI"/>
              </a:rPr>
              <a:t>muodostuu</a:t>
            </a:r>
            <a:endParaRPr lang="en-US" sz="1600">
              <a:solidFill>
                <a:srgbClr val="242424"/>
              </a:solidFill>
              <a:latin typeface="Segoe UI"/>
              <a:cs typeface="Segoe UI"/>
            </a:endParaRPr>
          </a:p>
          <a:p>
            <a:r>
              <a:rPr lang="en-US" sz="1600" err="1">
                <a:solidFill>
                  <a:srgbClr val="242424"/>
                </a:solidFill>
                <a:latin typeface="Segoe UI"/>
                <a:ea typeface="Tahoma"/>
                <a:cs typeface="Segoe UI"/>
              </a:rPr>
              <a:t>Arvosanat</a:t>
            </a:r>
            <a:r>
              <a:rPr lang="en-US" sz="1600">
                <a:solidFill>
                  <a:srgbClr val="242424"/>
                </a:solidFill>
                <a:latin typeface="Segoe UI"/>
                <a:ea typeface="Tahoma"/>
                <a:cs typeface="Segoe UI"/>
              </a:rPr>
              <a:t> </a:t>
            </a:r>
            <a:r>
              <a:rPr lang="en-US" sz="1600" err="1">
                <a:solidFill>
                  <a:srgbClr val="242424"/>
                </a:solidFill>
                <a:latin typeface="Segoe UI"/>
                <a:ea typeface="Tahoma"/>
                <a:cs typeface="Segoe UI"/>
              </a:rPr>
              <a:t>julkaistaan</a:t>
            </a:r>
            <a:r>
              <a:rPr lang="en-US" sz="1600">
                <a:solidFill>
                  <a:srgbClr val="242424"/>
                </a:solidFill>
                <a:latin typeface="Segoe UI"/>
                <a:ea typeface="Tahoma"/>
                <a:cs typeface="Segoe UI"/>
              </a:rPr>
              <a:t> </a:t>
            </a:r>
            <a:r>
              <a:rPr lang="en-US" sz="1600" err="1">
                <a:solidFill>
                  <a:srgbClr val="242424"/>
                </a:solidFill>
                <a:latin typeface="Segoe UI"/>
                <a:ea typeface="Tahoma"/>
                <a:cs typeface="Segoe UI"/>
              </a:rPr>
              <a:t>tiettynä</a:t>
            </a:r>
            <a:r>
              <a:rPr lang="en-US" sz="1600">
                <a:solidFill>
                  <a:srgbClr val="242424"/>
                </a:solidFill>
                <a:latin typeface="Segoe UI"/>
                <a:ea typeface="Tahoma"/>
                <a:cs typeface="Segoe UI"/>
              </a:rPr>
              <a:t> </a:t>
            </a:r>
            <a:r>
              <a:rPr lang="en-US" sz="1600" err="1">
                <a:solidFill>
                  <a:srgbClr val="242424"/>
                </a:solidFill>
                <a:latin typeface="Segoe UI"/>
                <a:ea typeface="Tahoma"/>
                <a:cs typeface="Segoe UI"/>
              </a:rPr>
              <a:t>päivänä</a:t>
            </a:r>
            <a:r>
              <a:rPr lang="en-US" sz="1600">
                <a:solidFill>
                  <a:srgbClr val="242424"/>
                </a:solidFill>
                <a:latin typeface="Segoe UI"/>
                <a:ea typeface="Tahoma"/>
                <a:cs typeface="Segoe UI"/>
              </a:rPr>
              <a:t>, </a:t>
            </a:r>
            <a:r>
              <a:rPr lang="en-US" sz="1600" err="1">
                <a:solidFill>
                  <a:srgbClr val="242424"/>
                </a:solidFill>
                <a:latin typeface="Segoe UI"/>
                <a:ea typeface="Tahoma"/>
                <a:cs typeface="Segoe UI"/>
              </a:rPr>
              <a:t>josta</a:t>
            </a:r>
            <a:r>
              <a:rPr lang="en-US" sz="1600">
                <a:solidFill>
                  <a:srgbClr val="242424"/>
                </a:solidFill>
                <a:latin typeface="Segoe UI"/>
                <a:ea typeface="Tahoma"/>
                <a:cs typeface="Segoe UI"/>
              </a:rPr>
              <a:t> </a:t>
            </a:r>
            <a:r>
              <a:rPr lang="en-US" sz="1600" err="1">
                <a:solidFill>
                  <a:srgbClr val="242424"/>
                </a:solidFill>
                <a:latin typeface="Segoe UI"/>
                <a:ea typeface="Tahoma"/>
                <a:cs typeface="Segoe UI"/>
              </a:rPr>
              <a:t>ilmoitetaan</a:t>
            </a:r>
            <a:r>
              <a:rPr lang="en-US" sz="1600">
                <a:solidFill>
                  <a:srgbClr val="242424"/>
                </a:solidFill>
                <a:latin typeface="Segoe UI"/>
                <a:ea typeface="Tahoma"/>
                <a:cs typeface="Segoe UI"/>
              </a:rPr>
              <a:t> </a:t>
            </a:r>
            <a:r>
              <a:rPr lang="en-US" sz="1600" err="1">
                <a:solidFill>
                  <a:srgbClr val="242424"/>
                </a:solidFill>
                <a:latin typeface="Segoe UI"/>
                <a:ea typeface="Tahoma"/>
                <a:cs typeface="Segoe UI"/>
              </a:rPr>
              <a:t>Wilmasta</a:t>
            </a:r>
            <a:r>
              <a:rPr lang="en-US" sz="1600">
                <a:solidFill>
                  <a:srgbClr val="242424"/>
                </a:solidFill>
                <a:latin typeface="Segoe UI"/>
                <a:ea typeface="Tahoma"/>
                <a:cs typeface="Segoe UI"/>
              </a:rPr>
              <a:t> ja </a:t>
            </a:r>
            <a:r>
              <a:rPr lang="en-US" sz="1600" err="1">
                <a:solidFill>
                  <a:srgbClr val="242424"/>
                </a:solidFill>
                <a:latin typeface="Segoe UI"/>
                <a:ea typeface="Tahoma"/>
                <a:cs typeface="Segoe UI"/>
              </a:rPr>
              <a:t>Ylioppilastutkintolautakunnan</a:t>
            </a:r>
            <a:r>
              <a:rPr lang="en-US" sz="1600">
                <a:solidFill>
                  <a:srgbClr val="242424"/>
                </a:solidFill>
                <a:latin typeface="Segoe UI"/>
                <a:ea typeface="Tahoma"/>
                <a:cs typeface="Segoe UI"/>
              </a:rPr>
              <a:t> </a:t>
            </a:r>
            <a:r>
              <a:rPr lang="en-US" sz="1600" err="1">
                <a:solidFill>
                  <a:srgbClr val="242424"/>
                </a:solidFill>
                <a:latin typeface="Segoe UI"/>
                <a:ea typeface="Tahoma"/>
                <a:cs typeface="Segoe UI"/>
              </a:rPr>
              <a:t>sivuilla</a:t>
            </a:r>
            <a:r>
              <a:rPr lang="en-US" sz="1600">
                <a:solidFill>
                  <a:srgbClr val="242424"/>
                </a:solidFill>
                <a:latin typeface="Segoe UI"/>
                <a:ea typeface="Tahoma"/>
                <a:cs typeface="Segoe UI"/>
              </a:rPr>
              <a:t>.</a:t>
            </a:r>
            <a:endParaRPr lang="en-US" sz="1600">
              <a:solidFill>
                <a:srgbClr val="242424"/>
              </a:solidFill>
              <a:latin typeface="Segoe UI"/>
              <a:cs typeface="Segoe UI"/>
            </a:endParaRPr>
          </a:p>
          <a:p>
            <a:endParaRPr lang="en-US"/>
          </a:p>
        </p:txBody>
      </p:sp>
      <p:sp>
        <p:nvSpPr>
          <p:cNvPr id="3" name="Title 2">
            <a:extLst>
              <a:ext uri="{FF2B5EF4-FFF2-40B4-BE49-F238E27FC236}">
                <a16:creationId xmlns:a16="http://schemas.microsoft.com/office/drawing/2014/main" id="{900736D2-E0CE-361B-C524-68E3A4B1BB68}"/>
              </a:ext>
            </a:extLst>
          </p:cNvPr>
          <p:cNvSpPr>
            <a:spLocks noGrp="1"/>
          </p:cNvSpPr>
          <p:nvPr>
            <p:ph type="title"/>
          </p:nvPr>
        </p:nvSpPr>
        <p:spPr/>
        <p:txBody>
          <a:bodyPr/>
          <a:lstStyle/>
          <a:p>
            <a:r>
              <a:rPr lang="en-US" err="1">
                <a:latin typeface="DM Serif Display"/>
              </a:rPr>
              <a:t>Kokeen</a:t>
            </a:r>
            <a:r>
              <a:rPr lang="en-US">
                <a:latin typeface="DM Serif Display"/>
              </a:rPr>
              <a:t> </a:t>
            </a:r>
            <a:r>
              <a:rPr lang="en-US" err="1">
                <a:latin typeface="DM Serif Display"/>
              </a:rPr>
              <a:t>jälkeen</a:t>
            </a:r>
            <a:endParaRPr lang="en-US" err="1"/>
          </a:p>
        </p:txBody>
      </p:sp>
      <p:sp>
        <p:nvSpPr>
          <p:cNvPr id="4" name="Text Placeholder 3">
            <a:extLst>
              <a:ext uri="{FF2B5EF4-FFF2-40B4-BE49-F238E27FC236}">
                <a16:creationId xmlns:a16="http://schemas.microsoft.com/office/drawing/2014/main" id="{EF9FAF21-7C97-8888-D589-5FAD1CCE4E82}"/>
              </a:ext>
            </a:extLst>
          </p:cNvPr>
          <p:cNvSpPr>
            <a:spLocks noGrp="1"/>
          </p:cNvSpPr>
          <p:nvPr>
            <p:ph type="body" sz="quarter" idx="17"/>
          </p:nvPr>
        </p:nvSpPr>
        <p:spPr/>
        <p:txBody>
          <a:bodyPr/>
          <a:lstStyle/>
          <a:p>
            <a:r>
              <a:rPr lang="en-US" err="1">
                <a:latin typeface="DM Serif Display"/>
                <a:ea typeface="Tahoma"/>
                <a:cs typeface="Tahoma"/>
              </a:rPr>
              <a:t>Alustava</a:t>
            </a:r>
            <a:r>
              <a:rPr lang="en-US">
                <a:latin typeface="DM Serif Display"/>
                <a:ea typeface="Tahoma"/>
                <a:cs typeface="Tahoma"/>
              </a:rPr>
              <a:t> </a:t>
            </a:r>
            <a:r>
              <a:rPr lang="en-US" err="1">
                <a:latin typeface="DM Serif Display"/>
                <a:ea typeface="Tahoma"/>
                <a:cs typeface="Tahoma"/>
              </a:rPr>
              <a:t>arvostelu</a:t>
            </a:r>
            <a:endParaRPr lang="en-US" err="1"/>
          </a:p>
        </p:txBody>
      </p:sp>
    </p:spTree>
    <p:extLst>
      <p:ext uri="{BB962C8B-B14F-4D97-AF65-F5344CB8AC3E}">
        <p14:creationId xmlns:p14="http://schemas.microsoft.com/office/powerpoint/2010/main" val="271555289"/>
      </p:ext>
    </p:extLst>
  </p:cSld>
  <p:clrMapOvr>
    <a:masterClrMapping/>
  </p:clrMapOvr>
</p:sld>
</file>

<file path=ppt/theme/theme1.xml><?xml version="1.0" encoding="utf-8"?>
<a:theme xmlns:a="http://schemas.openxmlformats.org/drawingml/2006/main" name="Turkoosi">
  <a:themeElements>
    <a:clrScheme name="Järvenpää">
      <a:dk1>
        <a:srgbClr val="000000"/>
      </a:dk1>
      <a:lt1>
        <a:srgbClr val="FFFFFF"/>
      </a:lt1>
      <a:dk2>
        <a:srgbClr val="44546A"/>
      </a:dk2>
      <a:lt2>
        <a:srgbClr val="E7E6E6"/>
      </a:lt2>
      <a:accent1>
        <a:srgbClr val="66C8D4"/>
      </a:accent1>
      <a:accent2>
        <a:srgbClr val="209C99"/>
      </a:accent2>
      <a:accent3>
        <a:srgbClr val="45A083"/>
      </a:accent3>
      <a:accent4>
        <a:srgbClr val="FBDE56"/>
      </a:accent4>
      <a:accent5>
        <a:srgbClr val="50BCB5"/>
      </a:accent5>
      <a:accent6>
        <a:srgbClr val="F16C61"/>
      </a:accent6>
      <a:hlink>
        <a:srgbClr val="00A6BA"/>
      </a:hlink>
      <a:folHlink>
        <a:srgbClr val="00A6BA"/>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Powerpointesitys Avidly 2903" id="{6C88D64E-CC22-AD46-B3F6-9FE83BEEB334}" vid="{A1C33E10-EAC6-0448-B8EE-864B675912D0}"/>
    </a:ext>
  </a:extLst>
</a:theme>
</file>

<file path=ppt/theme/theme2.xml><?xml version="1.0" encoding="utf-8"?>
<a:theme xmlns:a="http://schemas.openxmlformats.org/drawingml/2006/main" name="Keltainen">
  <a:themeElements>
    <a:clrScheme name="Järvenpää">
      <a:dk1>
        <a:srgbClr val="000000"/>
      </a:dk1>
      <a:lt1>
        <a:srgbClr val="FFFFFF"/>
      </a:lt1>
      <a:dk2>
        <a:srgbClr val="44546A"/>
      </a:dk2>
      <a:lt2>
        <a:srgbClr val="E7E6E6"/>
      </a:lt2>
      <a:accent1>
        <a:srgbClr val="66C8D4"/>
      </a:accent1>
      <a:accent2>
        <a:srgbClr val="209C99"/>
      </a:accent2>
      <a:accent3>
        <a:srgbClr val="45A083"/>
      </a:accent3>
      <a:accent4>
        <a:srgbClr val="FBDE56"/>
      </a:accent4>
      <a:accent5>
        <a:srgbClr val="50BCB5"/>
      </a:accent5>
      <a:accent6>
        <a:srgbClr val="F16C61"/>
      </a:accent6>
      <a:hlink>
        <a:srgbClr val="00A6BA"/>
      </a:hlink>
      <a:folHlink>
        <a:srgbClr val="00A6BA"/>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Powerpointesitys Avidly 2903" id="{6C88D64E-CC22-AD46-B3F6-9FE83BEEB334}" vid="{7DFF2722-E659-7444-96F8-0FEA9548E788}"/>
    </a:ext>
  </a:extLst>
</a:theme>
</file>

<file path=ppt/theme/theme3.xml><?xml version="1.0" encoding="utf-8"?>
<a:theme xmlns:a="http://schemas.openxmlformats.org/drawingml/2006/main" name="Syaani">
  <a:themeElements>
    <a:clrScheme name="Järvenpää">
      <a:dk1>
        <a:srgbClr val="000000"/>
      </a:dk1>
      <a:lt1>
        <a:srgbClr val="FFFFFF"/>
      </a:lt1>
      <a:dk2>
        <a:srgbClr val="44546A"/>
      </a:dk2>
      <a:lt2>
        <a:srgbClr val="E7E6E6"/>
      </a:lt2>
      <a:accent1>
        <a:srgbClr val="66C8D4"/>
      </a:accent1>
      <a:accent2>
        <a:srgbClr val="209C99"/>
      </a:accent2>
      <a:accent3>
        <a:srgbClr val="45A083"/>
      </a:accent3>
      <a:accent4>
        <a:srgbClr val="FBDE56"/>
      </a:accent4>
      <a:accent5>
        <a:srgbClr val="50BCB5"/>
      </a:accent5>
      <a:accent6>
        <a:srgbClr val="F16C61"/>
      </a:accent6>
      <a:hlink>
        <a:srgbClr val="00A6BA"/>
      </a:hlink>
      <a:folHlink>
        <a:srgbClr val="00A6BA"/>
      </a:folHlink>
    </a:clrScheme>
    <a:fontScheme name="Times New Roman-Arial">
      <a:majorFont>
        <a:latin typeface="Times New Roman" panose="02020603050405020304"/>
        <a:ea typeface=""/>
        <a:cs typeface=""/>
        <a:font script="Jpan" typeface="ＭＳ Ｐ明朝"/>
        <a:font script="Hang" typeface="바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panose="020B0604020202020204"/>
        <a:ea typeface=""/>
        <a:cs typeface=""/>
        <a:font script="Jpan" typeface="ＭＳ Ｐゴシック"/>
        <a:font script="Hang" typeface="돋움"/>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Powerpointesitys Avidly 2903" id="{6C88D64E-CC22-AD46-B3F6-9FE83BEEB334}" vid="{985D4BA8-4586-F743-A18D-A9BBA3095D14}"/>
    </a:ext>
  </a:extLst>
</a:theme>
</file>

<file path=ppt/theme/theme4.xml><?xml version="1.0" encoding="utf-8"?>
<a:theme xmlns:a="http://schemas.openxmlformats.org/drawingml/2006/main" name="Vihreä">
  <a:themeElements>
    <a:clrScheme name="Järvenpää">
      <a:dk1>
        <a:srgbClr val="000000"/>
      </a:dk1>
      <a:lt1>
        <a:srgbClr val="FFFFFF"/>
      </a:lt1>
      <a:dk2>
        <a:srgbClr val="44546A"/>
      </a:dk2>
      <a:lt2>
        <a:srgbClr val="E7E6E6"/>
      </a:lt2>
      <a:accent1>
        <a:srgbClr val="00A7BC"/>
      </a:accent1>
      <a:accent2>
        <a:srgbClr val="176C68"/>
      </a:accent2>
      <a:accent3>
        <a:srgbClr val="3A9177"/>
      </a:accent3>
      <a:accent4>
        <a:srgbClr val="F6CB2F"/>
      </a:accent4>
      <a:accent5>
        <a:srgbClr val="F26D61"/>
      </a:accent5>
      <a:accent6>
        <a:srgbClr val="67C9D5"/>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Powerpointesitys Avidly 2903" id="{6C88D64E-CC22-AD46-B3F6-9FE83BEEB334}" vid="{B5151F1B-5C19-2646-A214-971140C9A10D}"/>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p:properties xmlns:p="http://schemas.microsoft.com/office/2006/metadata/properties" xmlns:xsi="http://www.w3.org/2001/XMLSchema-instance" xmlns:pc="http://schemas.microsoft.com/office/infopath/2007/PartnerControls">
  <documentManagement/>
</p:properties>
</file>

<file path=customXml/item2.xml><?xml version="1.0" encoding="utf-8"?>
<?mso-contentType ?>
<FormTemplates xmlns="http://schemas.microsoft.com/sharepoint/v3/contenttype/forms">
  <Display>DocumentLibraryForm</Display>
  <Edit>DocumentLibraryForm</Edit>
  <New>DocumentLibraryForm</New>
</FormTemplates>
</file>

<file path=customXml/item3.xml><?xml version="1.0" encoding="utf-8"?>
<ct:contentTypeSchema xmlns:ct="http://schemas.microsoft.com/office/2006/metadata/contentType" xmlns:ma="http://schemas.microsoft.com/office/2006/metadata/properties/metaAttributes" ct:_="" ma:_="" ma:contentTypeName="Document" ma:contentTypeID="0x0101005EE58F3034B63E4787C6F76AFDB1AE17" ma:contentTypeVersion="6" ma:contentTypeDescription="Luo uusi asiakirja." ma:contentTypeScope="" ma:versionID="244821ee7b7d744340893b0288cf2bdc">
  <xsd:schema xmlns:xsd="http://www.w3.org/2001/XMLSchema" xmlns:xs="http://www.w3.org/2001/XMLSchema" xmlns:p="http://schemas.microsoft.com/office/2006/metadata/properties" xmlns:ns2="7697ec06-ae9e-4e3c-982c-96e12f03d338" xmlns:ns3="8352ff31-3ce8-47ba-82f4-2091c45ae06c" xmlns:ns4="73815b3b-fde8-4b38-be01-43a36509cce2" targetNamespace="http://schemas.microsoft.com/office/2006/metadata/properties" ma:root="true" ma:fieldsID="6858b2f6024dc58fdd953b36c981906f" ns2:_="" ns3:_="" ns4:_="">
    <xsd:import namespace="7697ec06-ae9e-4e3c-982c-96e12f03d338"/>
    <xsd:import namespace="8352ff31-3ce8-47ba-82f4-2091c45ae06c"/>
    <xsd:import namespace="73815b3b-fde8-4b38-be01-43a36509cce2"/>
    <xsd:element name="properties">
      <xsd:complexType>
        <xsd:sequence>
          <xsd:element name="documentManagement">
            <xsd:complexType>
              <xsd:all>
                <xsd:element ref="ns2:MediaServiceMetadata" minOccurs="0"/>
                <xsd:element ref="ns2:MediaServiceFastMetadata" minOccurs="0"/>
                <xsd:element ref="ns3:SharedWithUsers" minOccurs="0"/>
                <xsd:element ref="ns3:SharedWithDetails" minOccurs="0"/>
                <xsd:element ref="ns2:MediaServiceAutoKeyPoints" minOccurs="0"/>
                <xsd:element ref="ns2:MediaServiceKeyPoints" minOccurs="0"/>
                <xsd:element ref="ns4:MediaServiceObjectDetectorVersions" minOccurs="0"/>
                <xsd:element ref="ns4:MediaServiceSearchProperties"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7697ec06-ae9e-4e3c-982c-96e12f03d338"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AutoKeyPoints" ma:index="12" nillable="true" ma:displayName="MediaServiceAutoKeyPoints" ma:hidden="true" ma:internalName="MediaServiceAutoKeyPoints" ma:readOnly="true">
      <xsd:simpleType>
        <xsd:restriction base="dms:Note"/>
      </xsd:simpleType>
    </xsd:element>
    <xsd:element name="MediaServiceKeyPoints" ma:index="13" nillable="true" ma:displayName="KeyPoints" ma:internalName="MediaServiceKeyPoints" ma:readOnly="true">
      <xsd:simpleType>
        <xsd:restriction base="dms:Note">
          <xsd:maxLength value="255"/>
        </xsd:restriction>
      </xsd:simpleType>
    </xsd:element>
  </xsd:schema>
  <xsd:schema xmlns:xsd="http://www.w3.org/2001/XMLSchema" xmlns:xs="http://www.w3.org/2001/XMLSchema" xmlns:dms="http://schemas.microsoft.com/office/2006/documentManagement/types" xmlns:pc="http://schemas.microsoft.com/office/infopath/2007/PartnerControls" targetNamespace="8352ff31-3ce8-47ba-82f4-2091c45ae06c" elementFormDefault="qualified">
    <xsd:import namespace="http://schemas.microsoft.com/office/2006/documentManagement/types"/>
    <xsd:import namespace="http://schemas.microsoft.com/office/infopath/2007/PartnerControls"/>
    <xsd:element name="SharedWithUsers" ma:index="10" nillable="true" ma:displayName="Jaettu"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11" nillable="true" ma:displayName="Jakamisen tiedot" ma:internalName="SharedWithDetails" ma:readOnly="true">
      <xsd:simpleType>
        <xsd:restriction base="dms:Note">
          <xsd:maxLength value="255"/>
        </xsd:restriction>
      </xsd:simpleType>
    </xsd:element>
  </xsd:schema>
  <xsd:schema xmlns:xsd="http://www.w3.org/2001/XMLSchema" xmlns:xs="http://www.w3.org/2001/XMLSchema" xmlns:dms="http://schemas.microsoft.com/office/2006/documentManagement/types" xmlns:pc="http://schemas.microsoft.com/office/infopath/2007/PartnerControls" targetNamespace="73815b3b-fde8-4b38-be01-43a36509cce2" elementFormDefault="qualified">
    <xsd:import namespace="http://schemas.microsoft.com/office/2006/documentManagement/types"/>
    <xsd:import namespace="http://schemas.microsoft.com/office/infopath/2007/PartnerControls"/>
    <xsd:element name="MediaServiceObjectDetectorVersions" ma:index="14" nillable="true" ma:displayName="MediaServiceObjectDetectorVersions" ma:hidden="true" ma:indexed="true" ma:internalName="MediaServiceObjectDetectorVersions" ma:readOnly="true">
      <xsd:simpleType>
        <xsd:restriction base="dms:Text"/>
      </xsd:simpleType>
    </xsd:element>
    <xsd:element name="MediaServiceSearchProperties" ma:index="15" nillable="true" ma:displayName="MediaServiceSearchProperties" ma:hidden="true" ma:internalName="MediaServiceSearchProperties" ma:readOnly="true">
      <xsd:simpleType>
        <xsd:restriction base="dms:Note"/>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Otsikko"/>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Props1.xml><?xml version="1.0" encoding="utf-8"?>
<ds:datastoreItem xmlns:ds="http://schemas.openxmlformats.org/officeDocument/2006/customXml" ds:itemID="{26004564-0B2C-4987-BCC9-3524191096BA}">
  <ds:schemaRefs>
    <ds:schemaRef ds:uri="http://schemas.microsoft.com/office/2006/metadata/properties"/>
    <ds:schemaRef ds:uri="http://schemas.microsoft.com/office/infopath/2007/PartnerControls"/>
  </ds:schemaRefs>
</ds:datastoreItem>
</file>

<file path=customXml/itemProps2.xml><?xml version="1.0" encoding="utf-8"?>
<ds:datastoreItem xmlns:ds="http://schemas.openxmlformats.org/officeDocument/2006/customXml" ds:itemID="{86926E4C-AB96-4489-8D77-49FAB628E5D1}">
  <ds:schemaRefs>
    <ds:schemaRef ds:uri="http://schemas.microsoft.com/sharepoint/v3/contenttype/forms"/>
  </ds:schemaRefs>
</ds:datastoreItem>
</file>

<file path=customXml/itemProps3.xml><?xml version="1.0" encoding="utf-8"?>
<ds:datastoreItem xmlns:ds="http://schemas.openxmlformats.org/officeDocument/2006/customXml" ds:itemID="{158CA2DF-E757-42D3-B2E8-B1959AE20C9C}">
  <ds:schemaRefs>
    <ds:schemaRef ds:uri="73815b3b-fde8-4b38-be01-43a36509cce2"/>
    <ds:schemaRef ds:uri="7697ec06-ae9e-4e3c-982c-96e12f03d338"/>
    <ds:schemaRef ds:uri="8352ff31-3ce8-47ba-82f4-2091c45ae06c"/>
    <ds:schemaRef ds:uri="http://purl.org/dc/elements/1.1/"/>
    <ds:schemaRef ds:uri="http://purl.org/dc/terms/"/>
    <ds:schemaRef ds:uri="http://schemas.microsoft.com/internal/obd"/>
    <ds:schemaRef ds:uri="http://schemas.microsoft.com/office/2006/documentManagement/types"/>
    <ds:schemaRef ds:uri="http://schemas.microsoft.com/office/2006/metadata/contentType"/>
    <ds:schemaRef ds:uri="http://schemas.microsoft.com/office/2006/metadata/properties"/>
    <ds:schemaRef ds:uri="http://schemas.microsoft.com/office/2006/metadata/properties/metaAttributes"/>
    <ds:schemaRef ds:uri="http://schemas.microsoft.com/office/infopath/2007/PartnerControls"/>
    <ds:schemaRef ds:uri="http://schemas.openxmlformats.org/package/2006/metadata/core-properties"/>
    <ds:schemaRef ds:uri="http://www.w3.org/2001/XMLSchema"/>
  </ds:schemaRefs>
</ds:datastoreItem>
</file>

<file path=docProps/app.xml><?xml version="1.0" encoding="utf-8"?>
<Properties xmlns="http://schemas.openxmlformats.org/officeDocument/2006/extended-properties" xmlns:vt="http://schemas.openxmlformats.org/officeDocument/2006/docPropsVTypes">
  <Template>järvenpään diapohja (2)</Template>
  <Application>Microsoft Office PowerPoint</Application>
  <PresentationFormat>Laajakuva</PresentationFormat>
  <Slides>16</Slides>
  <Notes>0</Notes>
  <HiddenSlides>0</HiddenSlides>
  <ScaleCrop>false</ScaleCrop>
  <HeadingPairs>
    <vt:vector size="4" baseType="variant">
      <vt:variant>
        <vt:lpstr>Teema</vt:lpstr>
      </vt:variant>
      <vt:variant>
        <vt:i4>4</vt:i4>
      </vt:variant>
      <vt:variant>
        <vt:lpstr>Dian otsikot</vt:lpstr>
      </vt:variant>
      <vt:variant>
        <vt:i4>16</vt:i4>
      </vt:variant>
    </vt:vector>
  </HeadingPairs>
  <TitlesOfParts>
    <vt:vector size="20" baseType="lpstr">
      <vt:lpstr>Turkoosi</vt:lpstr>
      <vt:lpstr>Keltainen</vt:lpstr>
      <vt:lpstr>Syaani</vt:lpstr>
      <vt:lpstr>Vihreä</vt:lpstr>
      <vt:lpstr>YO -koepäivät</vt:lpstr>
      <vt:lpstr>Ohjeita ylioppilastutkintoon osallistuville</vt:lpstr>
      <vt:lpstr>Ohjeita ylioppilastutkintoon osallistuville</vt:lpstr>
      <vt:lpstr>ENNEN KOETTA –  ulkopuoliset korottajat-ryhmä:</vt:lpstr>
      <vt:lpstr>Yo-koe huomioitavaa</vt:lpstr>
      <vt:lpstr>Yo-koe huomioitavaa</vt:lpstr>
      <vt:lpstr>Yo-koe huomioitavaa</vt:lpstr>
      <vt:lpstr>Yo-koe huomioitavaa</vt:lpstr>
      <vt:lpstr>ENNEN KOETTA</vt:lpstr>
      <vt:lpstr>Kokeeseen saapuminen</vt:lpstr>
      <vt:lpstr>KOKEESSA</vt:lpstr>
      <vt:lpstr> KOKEESSA</vt:lpstr>
      <vt:lpstr>KOKEESTA POISTUMINEN</vt:lpstr>
      <vt:lpstr>MUUTA HUOMIOITAVAA</vt:lpstr>
      <vt:lpstr>VILPPI KOKEESSA </vt:lpstr>
      <vt:lpstr>Kokeen jälkeen</vt:lpstr>
    </vt:vector>
  </TitlesOfParts>
  <Company>KUUMA-ICT</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YO -koepäivät</dc:title>
  <dc:creator>Toivonen Teemu</dc:creator>
  <cp:revision>11</cp:revision>
  <dcterms:created xsi:type="dcterms:W3CDTF">2023-05-22T10:36:20Z</dcterms:created>
  <dcterms:modified xsi:type="dcterms:W3CDTF">2025-04-08T07:38:07Z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0x0101005EE58F3034B63E4787C6F76AFDB1AE17</vt:lpwstr>
  </property>
</Properties>
</file>