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 id="2147483672" r:id="rId6"/>
    <p:sldMasterId id="2147483678" r:id="rId7"/>
  </p:sldMasterIdLst>
  <p:sldIdLst>
    <p:sldId id="284" r:id="rId8"/>
    <p:sldId id="265" r:id="rId9"/>
    <p:sldId id="267" r:id="rId10"/>
    <p:sldId id="266" r:id="rId11"/>
    <p:sldId id="281" r:id="rId12"/>
    <p:sldId id="268" r:id="rId13"/>
    <p:sldId id="269" r:id="rId14"/>
    <p:sldId id="279" r:id="rId15"/>
    <p:sldId id="270" r:id="rId16"/>
    <p:sldId id="271" r:id="rId17"/>
    <p:sldId id="272" r:id="rId18"/>
    <p:sldId id="273" r:id="rId19"/>
    <p:sldId id="275" r:id="rId20"/>
    <p:sldId id="277" r:id="rId21"/>
    <p:sldId id="283" r:id="rId22"/>
    <p:sldId id="285" r:id="rId2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ata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mailto:lukio@jarvenpaa.fi" TargetMode="External"/></Relationships>
</file>

<file path=ppt/diagrams/_rels/drawing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D59FA3-F37B-4284-A3D0-444FDBDA7B5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A2C8E9FA-AAF9-4B93-BDB2-487BA536C74F}">
      <dgm:prSet/>
      <dgm:spPr/>
      <dgm:t>
        <a:bodyPr/>
        <a:lstStyle/>
        <a:p>
          <a:r>
            <a:rPr lang="fi-FI"/>
            <a:t>Opiskelija on vastuussa siitä, että on perehtynyt ylioppilaskirjoitusohjeisiin ja määräyksiin. </a:t>
          </a:r>
          <a:endParaRPr lang="en-US"/>
        </a:p>
      </dgm:t>
    </dgm:pt>
    <dgm:pt modelId="{19F4066F-005E-46CE-A757-F38615D7667F}" type="parTrans" cxnId="{44DD98D2-AC0B-4F54-A112-ADB678E3007B}">
      <dgm:prSet/>
      <dgm:spPr/>
      <dgm:t>
        <a:bodyPr/>
        <a:lstStyle/>
        <a:p>
          <a:endParaRPr lang="en-US"/>
        </a:p>
      </dgm:t>
    </dgm:pt>
    <dgm:pt modelId="{5C9B90D1-598C-4B05-B82E-9D6312721598}" type="sibTrans" cxnId="{44DD98D2-AC0B-4F54-A112-ADB678E3007B}">
      <dgm:prSet/>
      <dgm:spPr/>
      <dgm:t>
        <a:bodyPr/>
        <a:lstStyle/>
        <a:p>
          <a:endParaRPr lang="en-US"/>
        </a:p>
      </dgm:t>
    </dgm:pt>
    <dgm:pt modelId="{6209938F-5063-4A8C-B057-3C7644C25583}">
      <dgm:prSet/>
      <dgm:spPr/>
      <dgm:t>
        <a:bodyPr/>
        <a:lstStyle/>
        <a:p>
          <a:r>
            <a:rPr lang="fi-FI"/>
            <a:t>Kokelaan on tarkastettava koeajat ja -paikat. Myöhästyneet voidaan sulkea pois kokeesta.</a:t>
          </a:r>
          <a:endParaRPr lang="en-US"/>
        </a:p>
      </dgm:t>
    </dgm:pt>
    <dgm:pt modelId="{32820711-6F23-4428-8B89-64A9C4DB620B}" type="parTrans" cxnId="{ABA5B14A-E7C8-445F-9B70-F05927E41F48}">
      <dgm:prSet/>
      <dgm:spPr/>
      <dgm:t>
        <a:bodyPr/>
        <a:lstStyle/>
        <a:p>
          <a:endParaRPr lang="en-US"/>
        </a:p>
      </dgm:t>
    </dgm:pt>
    <dgm:pt modelId="{91804BB2-A233-4114-B352-450F21D074E5}" type="sibTrans" cxnId="{ABA5B14A-E7C8-445F-9B70-F05927E41F48}">
      <dgm:prSet/>
      <dgm:spPr/>
      <dgm:t>
        <a:bodyPr/>
        <a:lstStyle/>
        <a:p>
          <a:endParaRPr lang="en-US"/>
        </a:p>
      </dgm:t>
    </dgm:pt>
    <dgm:pt modelId="{A5AFFD14-CAB0-42E4-B302-F5AAD30CD1AE}">
      <dgm:prSet/>
      <dgm:spPr/>
      <dgm:t>
        <a:bodyPr/>
        <a:lstStyle/>
        <a:p>
          <a:r>
            <a:rPr lang="fi-FI"/>
            <a:t>Jos et saavu kokeeseen, ilmoita siitä etukäteen sähköpostilla </a:t>
          </a:r>
          <a:r>
            <a:rPr lang="fi-FI">
              <a:hlinkClick xmlns:r="http://schemas.openxmlformats.org/officeDocument/2006/relationships" r:id="rId1"/>
            </a:rPr>
            <a:t>lukio@jarvenpaa.fi</a:t>
          </a:r>
          <a:endParaRPr lang="en-US"/>
        </a:p>
      </dgm:t>
    </dgm:pt>
    <dgm:pt modelId="{F7BFFB6C-1FB1-4061-BD32-465BFDA0D25E}" type="parTrans" cxnId="{1414C466-02D6-4568-895B-6171BF1374CD}">
      <dgm:prSet/>
      <dgm:spPr/>
      <dgm:t>
        <a:bodyPr/>
        <a:lstStyle/>
        <a:p>
          <a:endParaRPr lang="en-US"/>
        </a:p>
      </dgm:t>
    </dgm:pt>
    <dgm:pt modelId="{512A8756-A51A-4DFC-AF04-117320005881}" type="sibTrans" cxnId="{1414C466-02D6-4568-895B-6171BF1374CD}">
      <dgm:prSet/>
      <dgm:spPr/>
      <dgm:t>
        <a:bodyPr/>
        <a:lstStyle/>
        <a:p>
          <a:endParaRPr lang="en-US"/>
        </a:p>
      </dgm:t>
    </dgm:pt>
    <dgm:pt modelId="{03059E25-0E6E-4FB6-9494-DA7EAB932103}" type="pres">
      <dgm:prSet presAssocID="{65D59FA3-F37B-4284-A3D0-444FDBDA7B51}" presName="hierChild1" presStyleCnt="0">
        <dgm:presLayoutVars>
          <dgm:chPref val="1"/>
          <dgm:dir/>
          <dgm:animOne val="branch"/>
          <dgm:animLvl val="lvl"/>
          <dgm:resizeHandles/>
        </dgm:presLayoutVars>
      </dgm:prSet>
      <dgm:spPr/>
    </dgm:pt>
    <dgm:pt modelId="{DBF3830B-ABE7-465B-95AC-7A6787C4108F}" type="pres">
      <dgm:prSet presAssocID="{A2C8E9FA-AAF9-4B93-BDB2-487BA536C74F}" presName="hierRoot1" presStyleCnt="0"/>
      <dgm:spPr/>
    </dgm:pt>
    <dgm:pt modelId="{1437158B-58AE-4FDA-B249-2553E3C004B1}" type="pres">
      <dgm:prSet presAssocID="{A2C8E9FA-AAF9-4B93-BDB2-487BA536C74F}" presName="composite" presStyleCnt="0"/>
      <dgm:spPr/>
    </dgm:pt>
    <dgm:pt modelId="{78EB4526-12F9-4D5A-9205-17209D0FC2F8}" type="pres">
      <dgm:prSet presAssocID="{A2C8E9FA-AAF9-4B93-BDB2-487BA536C74F}" presName="background" presStyleLbl="node0" presStyleIdx="0" presStyleCnt="3"/>
      <dgm:spPr/>
    </dgm:pt>
    <dgm:pt modelId="{8DA0786C-C1CE-40EF-B21A-50ECD38DBD6A}" type="pres">
      <dgm:prSet presAssocID="{A2C8E9FA-AAF9-4B93-BDB2-487BA536C74F}" presName="text" presStyleLbl="fgAcc0" presStyleIdx="0" presStyleCnt="3">
        <dgm:presLayoutVars>
          <dgm:chPref val="3"/>
        </dgm:presLayoutVars>
      </dgm:prSet>
      <dgm:spPr/>
    </dgm:pt>
    <dgm:pt modelId="{A9F3D54D-115E-4193-AC6E-2E95EA83D397}" type="pres">
      <dgm:prSet presAssocID="{A2C8E9FA-AAF9-4B93-BDB2-487BA536C74F}" presName="hierChild2" presStyleCnt="0"/>
      <dgm:spPr/>
    </dgm:pt>
    <dgm:pt modelId="{20D5F666-5D36-4D10-9145-D871C49398B7}" type="pres">
      <dgm:prSet presAssocID="{6209938F-5063-4A8C-B057-3C7644C25583}" presName="hierRoot1" presStyleCnt="0"/>
      <dgm:spPr/>
    </dgm:pt>
    <dgm:pt modelId="{9237B6AC-1F78-432E-BB54-F481BAAEBF9B}" type="pres">
      <dgm:prSet presAssocID="{6209938F-5063-4A8C-B057-3C7644C25583}" presName="composite" presStyleCnt="0"/>
      <dgm:spPr/>
    </dgm:pt>
    <dgm:pt modelId="{62CC7764-F32B-499A-B35B-D1E30A26766F}" type="pres">
      <dgm:prSet presAssocID="{6209938F-5063-4A8C-B057-3C7644C25583}" presName="background" presStyleLbl="node0" presStyleIdx="1" presStyleCnt="3"/>
      <dgm:spPr/>
    </dgm:pt>
    <dgm:pt modelId="{DCDC8BD5-1A82-42A9-9193-D9569B6193A1}" type="pres">
      <dgm:prSet presAssocID="{6209938F-5063-4A8C-B057-3C7644C25583}" presName="text" presStyleLbl="fgAcc0" presStyleIdx="1" presStyleCnt="3">
        <dgm:presLayoutVars>
          <dgm:chPref val="3"/>
        </dgm:presLayoutVars>
      </dgm:prSet>
      <dgm:spPr/>
    </dgm:pt>
    <dgm:pt modelId="{6358E5EB-F307-4ADC-9C70-F88BFE2F26C6}" type="pres">
      <dgm:prSet presAssocID="{6209938F-5063-4A8C-B057-3C7644C25583}" presName="hierChild2" presStyleCnt="0"/>
      <dgm:spPr/>
    </dgm:pt>
    <dgm:pt modelId="{AD8283CC-79DE-4684-9AA4-F0935158B0E9}" type="pres">
      <dgm:prSet presAssocID="{A5AFFD14-CAB0-42E4-B302-F5AAD30CD1AE}" presName="hierRoot1" presStyleCnt="0"/>
      <dgm:spPr/>
    </dgm:pt>
    <dgm:pt modelId="{DEEA2C51-8CEB-4B9F-8DCF-EF569AA1FE69}" type="pres">
      <dgm:prSet presAssocID="{A5AFFD14-CAB0-42E4-B302-F5AAD30CD1AE}" presName="composite" presStyleCnt="0"/>
      <dgm:spPr/>
    </dgm:pt>
    <dgm:pt modelId="{EB809500-D11F-4C23-B0D7-0005D536BFAE}" type="pres">
      <dgm:prSet presAssocID="{A5AFFD14-CAB0-42E4-B302-F5AAD30CD1AE}" presName="background" presStyleLbl="node0" presStyleIdx="2" presStyleCnt="3"/>
      <dgm:spPr/>
    </dgm:pt>
    <dgm:pt modelId="{CC2CC08B-295B-463F-97F4-F70AFA44A4E2}" type="pres">
      <dgm:prSet presAssocID="{A5AFFD14-CAB0-42E4-B302-F5AAD30CD1AE}" presName="text" presStyleLbl="fgAcc0" presStyleIdx="2" presStyleCnt="3">
        <dgm:presLayoutVars>
          <dgm:chPref val="3"/>
        </dgm:presLayoutVars>
      </dgm:prSet>
      <dgm:spPr/>
    </dgm:pt>
    <dgm:pt modelId="{37D20260-FFF3-45F3-8D0D-6682EFB29060}" type="pres">
      <dgm:prSet presAssocID="{A5AFFD14-CAB0-42E4-B302-F5AAD30CD1AE}" presName="hierChild2" presStyleCnt="0"/>
      <dgm:spPr/>
    </dgm:pt>
  </dgm:ptLst>
  <dgm:cxnLst>
    <dgm:cxn modelId="{8DA3271C-8163-44DF-BC43-664897DAB6CA}" type="presOf" srcId="{A2C8E9FA-AAF9-4B93-BDB2-487BA536C74F}" destId="{8DA0786C-C1CE-40EF-B21A-50ECD38DBD6A}" srcOrd="0" destOrd="0" presId="urn:microsoft.com/office/officeart/2005/8/layout/hierarchy1"/>
    <dgm:cxn modelId="{3CC4B75F-1EAA-4A33-9437-7557F9A419C3}" type="presOf" srcId="{A5AFFD14-CAB0-42E4-B302-F5AAD30CD1AE}" destId="{CC2CC08B-295B-463F-97F4-F70AFA44A4E2}" srcOrd="0" destOrd="0" presId="urn:microsoft.com/office/officeart/2005/8/layout/hierarchy1"/>
    <dgm:cxn modelId="{1414C466-02D6-4568-895B-6171BF1374CD}" srcId="{65D59FA3-F37B-4284-A3D0-444FDBDA7B51}" destId="{A5AFFD14-CAB0-42E4-B302-F5AAD30CD1AE}" srcOrd="2" destOrd="0" parTransId="{F7BFFB6C-1FB1-4061-BD32-465BFDA0D25E}" sibTransId="{512A8756-A51A-4DFC-AF04-117320005881}"/>
    <dgm:cxn modelId="{ABA5B14A-E7C8-445F-9B70-F05927E41F48}" srcId="{65D59FA3-F37B-4284-A3D0-444FDBDA7B51}" destId="{6209938F-5063-4A8C-B057-3C7644C25583}" srcOrd="1" destOrd="0" parTransId="{32820711-6F23-4428-8B89-64A9C4DB620B}" sibTransId="{91804BB2-A233-4114-B352-450F21D074E5}"/>
    <dgm:cxn modelId="{3D2D77AA-5911-46B0-8548-E5706EB72AF0}" type="presOf" srcId="{65D59FA3-F37B-4284-A3D0-444FDBDA7B51}" destId="{03059E25-0E6E-4FB6-9494-DA7EAB932103}" srcOrd="0" destOrd="0" presId="urn:microsoft.com/office/officeart/2005/8/layout/hierarchy1"/>
    <dgm:cxn modelId="{44DD98D2-AC0B-4F54-A112-ADB678E3007B}" srcId="{65D59FA3-F37B-4284-A3D0-444FDBDA7B51}" destId="{A2C8E9FA-AAF9-4B93-BDB2-487BA536C74F}" srcOrd="0" destOrd="0" parTransId="{19F4066F-005E-46CE-A757-F38615D7667F}" sibTransId="{5C9B90D1-598C-4B05-B82E-9D6312721598}"/>
    <dgm:cxn modelId="{A8A0E7DE-7CCA-4248-8B40-4BEDE87FECA0}" type="presOf" srcId="{6209938F-5063-4A8C-B057-3C7644C25583}" destId="{DCDC8BD5-1A82-42A9-9193-D9569B6193A1}" srcOrd="0" destOrd="0" presId="urn:microsoft.com/office/officeart/2005/8/layout/hierarchy1"/>
    <dgm:cxn modelId="{E96D4E54-E49A-45B9-9506-546931C20185}" type="presParOf" srcId="{03059E25-0E6E-4FB6-9494-DA7EAB932103}" destId="{DBF3830B-ABE7-465B-95AC-7A6787C4108F}" srcOrd="0" destOrd="0" presId="urn:microsoft.com/office/officeart/2005/8/layout/hierarchy1"/>
    <dgm:cxn modelId="{41B46FBA-5AE6-46F1-87D7-ED8A75AA94DB}" type="presParOf" srcId="{DBF3830B-ABE7-465B-95AC-7A6787C4108F}" destId="{1437158B-58AE-4FDA-B249-2553E3C004B1}" srcOrd="0" destOrd="0" presId="urn:microsoft.com/office/officeart/2005/8/layout/hierarchy1"/>
    <dgm:cxn modelId="{B6517041-2AC3-4A16-B9CA-61710C981D6E}" type="presParOf" srcId="{1437158B-58AE-4FDA-B249-2553E3C004B1}" destId="{78EB4526-12F9-4D5A-9205-17209D0FC2F8}" srcOrd="0" destOrd="0" presId="urn:microsoft.com/office/officeart/2005/8/layout/hierarchy1"/>
    <dgm:cxn modelId="{458DE3CC-A387-4927-B108-B0E56E97E2C6}" type="presParOf" srcId="{1437158B-58AE-4FDA-B249-2553E3C004B1}" destId="{8DA0786C-C1CE-40EF-B21A-50ECD38DBD6A}" srcOrd="1" destOrd="0" presId="urn:microsoft.com/office/officeart/2005/8/layout/hierarchy1"/>
    <dgm:cxn modelId="{427A11AE-C7C6-4727-8BFA-4AC3AA75910C}" type="presParOf" srcId="{DBF3830B-ABE7-465B-95AC-7A6787C4108F}" destId="{A9F3D54D-115E-4193-AC6E-2E95EA83D397}" srcOrd="1" destOrd="0" presId="urn:microsoft.com/office/officeart/2005/8/layout/hierarchy1"/>
    <dgm:cxn modelId="{D67725BD-993C-4150-9C20-EE3194F2972A}" type="presParOf" srcId="{03059E25-0E6E-4FB6-9494-DA7EAB932103}" destId="{20D5F666-5D36-4D10-9145-D871C49398B7}" srcOrd="1" destOrd="0" presId="urn:microsoft.com/office/officeart/2005/8/layout/hierarchy1"/>
    <dgm:cxn modelId="{B53BFB27-93D2-47C6-8414-A46FFD942077}" type="presParOf" srcId="{20D5F666-5D36-4D10-9145-D871C49398B7}" destId="{9237B6AC-1F78-432E-BB54-F481BAAEBF9B}" srcOrd="0" destOrd="0" presId="urn:microsoft.com/office/officeart/2005/8/layout/hierarchy1"/>
    <dgm:cxn modelId="{3BA597A6-636F-4221-AAE2-AD559B1CD8B5}" type="presParOf" srcId="{9237B6AC-1F78-432E-BB54-F481BAAEBF9B}" destId="{62CC7764-F32B-499A-B35B-D1E30A26766F}" srcOrd="0" destOrd="0" presId="urn:microsoft.com/office/officeart/2005/8/layout/hierarchy1"/>
    <dgm:cxn modelId="{0B472AC8-29B1-48BC-8A32-36AEC04AD33B}" type="presParOf" srcId="{9237B6AC-1F78-432E-BB54-F481BAAEBF9B}" destId="{DCDC8BD5-1A82-42A9-9193-D9569B6193A1}" srcOrd="1" destOrd="0" presId="urn:microsoft.com/office/officeart/2005/8/layout/hierarchy1"/>
    <dgm:cxn modelId="{BF5CDA1E-A973-4503-97F4-A3924F50D49F}" type="presParOf" srcId="{20D5F666-5D36-4D10-9145-D871C49398B7}" destId="{6358E5EB-F307-4ADC-9C70-F88BFE2F26C6}" srcOrd="1" destOrd="0" presId="urn:microsoft.com/office/officeart/2005/8/layout/hierarchy1"/>
    <dgm:cxn modelId="{A7E7FE8C-9F8F-4E83-AACE-DBE974B824F6}" type="presParOf" srcId="{03059E25-0E6E-4FB6-9494-DA7EAB932103}" destId="{AD8283CC-79DE-4684-9AA4-F0935158B0E9}" srcOrd="2" destOrd="0" presId="urn:microsoft.com/office/officeart/2005/8/layout/hierarchy1"/>
    <dgm:cxn modelId="{1CCE1213-EF8F-4659-8371-AF943F2EBF91}" type="presParOf" srcId="{AD8283CC-79DE-4684-9AA4-F0935158B0E9}" destId="{DEEA2C51-8CEB-4B9F-8DCF-EF569AA1FE69}" srcOrd="0" destOrd="0" presId="urn:microsoft.com/office/officeart/2005/8/layout/hierarchy1"/>
    <dgm:cxn modelId="{B6CB5FEA-DB29-4171-9E01-522454B6C764}" type="presParOf" srcId="{DEEA2C51-8CEB-4B9F-8DCF-EF569AA1FE69}" destId="{EB809500-D11F-4C23-B0D7-0005D536BFAE}" srcOrd="0" destOrd="0" presId="urn:microsoft.com/office/officeart/2005/8/layout/hierarchy1"/>
    <dgm:cxn modelId="{85A98F4C-875B-47AB-AA61-B9D72EB61A85}" type="presParOf" srcId="{DEEA2C51-8CEB-4B9F-8DCF-EF569AA1FE69}" destId="{CC2CC08B-295B-463F-97F4-F70AFA44A4E2}" srcOrd="1" destOrd="0" presId="urn:microsoft.com/office/officeart/2005/8/layout/hierarchy1"/>
    <dgm:cxn modelId="{6712BE03-A711-4A99-B142-1FA0B8B79981}" type="presParOf" srcId="{AD8283CC-79DE-4684-9AA4-F0935158B0E9}" destId="{37D20260-FFF3-45F3-8D0D-6682EFB2906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4759CA-2CBF-4A06-A7D2-065B5FE859DC}"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93E9D09E-E02C-43CB-8617-B47234FEAD3A}">
      <dgm:prSet/>
      <dgm:spPr/>
      <dgm:t>
        <a:bodyPr/>
        <a:lstStyle/>
        <a:p>
          <a:pPr rtl="0"/>
          <a:r>
            <a:rPr lang="fi-FI">
              <a:latin typeface="Calibri Light" panose="020F0302020204030204"/>
            </a:rPr>
            <a:t>langalliset</a:t>
          </a:r>
          <a:r>
            <a:rPr lang="fi-FI"/>
            <a:t> kuulokkeet, jotka eivät saa häiritä muita</a:t>
          </a:r>
          <a:r>
            <a:rPr lang="fi-FI">
              <a:latin typeface="Calibri Light" panose="020F0302020204030204"/>
            </a:rPr>
            <a:t> JOKAISEEN KOKEESEEN</a:t>
          </a:r>
          <a:endParaRPr lang="en-US"/>
        </a:p>
      </dgm:t>
    </dgm:pt>
    <dgm:pt modelId="{00E11070-9F82-459B-BF47-683E7B4706AE}" type="parTrans" cxnId="{626060DF-52A9-471C-90D1-6827F68BD4E1}">
      <dgm:prSet/>
      <dgm:spPr/>
      <dgm:t>
        <a:bodyPr/>
        <a:lstStyle/>
        <a:p>
          <a:endParaRPr lang="en-US"/>
        </a:p>
      </dgm:t>
    </dgm:pt>
    <dgm:pt modelId="{E6B3A62D-3ABD-401D-BB64-476B78F4D4DD}" type="sibTrans" cxnId="{626060DF-52A9-471C-90D1-6827F68BD4E1}">
      <dgm:prSet/>
      <dgm:spPr/>
      <dgm:t>
        <a:bodyPr/>
        <a:lstStyle/>
        <a:p>
          <a:endParaRPr lang="en-US"/>
        </a:p>
      </dgm:t>
    </dgm:pt>
    <dgm:pt modelId="{9FB407D3-290F-4536-B7A3-A33759F0082B}">
      <dgm:prSet/>
      <dgm:spPr/>
      <dgm:t>
        <a:bodyPr/>
        <a:lstStyle/>
        <a:p>
          <a:r>
            <a:rPr lang="fi-FI"/>
            <a:t>sähkönsyöttöä varten virtakaapeli</a:t>
          </a:r>
          <a:endParaRPr lang="en-US"/>
        </a:p>
      </dgm:t>
    </dgm:pt>
    <dgm:pt modelId="{A1103B8C-EFEF-4C76-A0AA-A3ED33C54F92}" type="parTrans" cxnId="{07206498-89F0-4635-92EC-9E200A1A6756}">
      <dgm:prSet/>
      <dgm:spPr/>
      <dgm:t>
        <a:bodyPr/>
        <a:lstStyle/>
        <a:p>
          <a:endParaRPr lang="en-US"/>
        </a:p>
      </dgm:t>
    </dgm:pt>
    <dgm:pt modelId="{619B828A-9992-40A6-9639-93AF9921227D}" type="sibTrans" cxnId="{07206498-89F0-4635-92EC-9E200A1A6756}">
      <dgm:prSet/>
      <dgm:spPr/>
      <dgm:t>
        <a:bodyPr/>
        <a:lstStyle/>
        <a:p>
          <a:endParaRPr lang="en-US"/>
        </a:p>
      </dgm:t>
    </dgm:pt>
    <dgm:pt modelId="{47287B4D-2824-4F43-BBDA-B19ED27395A4}">
      <dgm:prSet/>
      <dgm:spPr/>
      <dgm:t>
        <a:bodyPr/>
        <a:lstStyle/>
        <a:p>
          <a:r>
            <a:rPr lang="fi-FI"/>
            <a:t>tietokoneessa ladattu akku ja kone päivitetty</a:t>
          </a:r>
          <a:endParaRPr lang="en-US"/>
        </a:p>
      </dgm:t>
    </dgm:pt>
    <dgm:pt modelId="{0D928929-A328-475D-9D28-70D5088742C0}" type="parTrans" cxnId="{40735F4F-0E14-4FE8-AA24-F2DAC94CE64A}">
      <dgm:prSet/>
      <dgm:spPr/>
      <dgm:t>
        <a:bodyPr/>
        <a:lstStyle/>
        <a:p>
          <a:endParaRPr lang="en-US"/>
        </a:p>
      </dgm:t>
    </dgm:pt>
    <dgm:pt modelId="{4BD9535F-3AB8-4C10-9449-59154F555123}" type="sibTrans" cxnId="{40735F4F-0E14-4FE8-AA24-F2DAC94CE64A}">
      <dgm:prSet/>
      <dgm:spPr/>
      <dgm:t>
        <a:bodyPr/>
        <a:lstStyle/>
        <a:p>
          <a:endParaRPr lang="en-US"/>
        </a:p>
      </dgm:t>
    </dgm:pt>
    <dgm:pt modelId="{12601E6C-A9A0-40C5-807C-C3A8D1CB8CA3}">
      <dgm:prSet/>
      <dgm:spPr/>
      <dgm:t>
        <a:bodyPr/>
        <a:lstStyle/>
        <a:p>
          <a:r>
            <a:rPr lang="fi-FI"/>
            <a:t>henkilöllisyystodistus</a:t>
          </a:r>
          <a:endParaRPr lang="en-US"/>
        </a:p>
      </dgm:t>
    </dgm:pt>
    <dgm:pt modelId="{F8C8FBCA-A7C7-430D-A650-CBA56C4D3D6B}" type="parTrans" cxnId="{BAC1F0FD-87FC-4F58-96AF-5BA58350B8F4}">
      <dgm:prSet/>
      <dgm:spPr/>
      <dgm:t>
        <a:bodyPr/>
        <a:lstStyle/>
        <a:p>
          <a:endParaRPr lang="en-US"/>
        </a:p>
      </dgm:t>
    </dgm:pt>
    <dgm:pt modelId="{5B379D1F-BA11-4CFE-BB4B-BCE30E5C5756}" type="sibTrans" cxnId="{BAC1F0FD-87FC-4F58-96AF-5BA58350B8F4}">
      <dgm:prSet/>
      <dgm:spPr/>
      <dgm:t>
        <a:bodyPr/>
        <a:lstStyle/>
        <a:p>
          <a:endParaRPr lang="en-US"/>
        </a:p>
      </dgm:t>
    </dgm:pt>
    <dgm:pt modelId="{133E1B37-AACF-4DDF-A915-2A2FCE791C79}">
      <dgm:prSet phldr="0"/>
      <dgm:spPr/>
      <dgm:t>
        <a:bodyPr/>
        <a:lstStyle/>
        <a:p>
          <a:pPr rtl="0"/>
          <a:r>
            <a:rPr lang="fi-FI">
              <a:latin typeface="Calibri Light" panose="020F0302020204030204"/>
            </a:rPr>
            <a:t>Tarvitset:</a:t>
          </a:r>
        </a:p>
      </dgm:t>
    </dgm:pt>
    <dgm:pt modelId="{DB0A9126-9E46-4726-BE9D-164FC9957198}" type="parTrans" cxnId="{EA5FDB93-1DE3-4F03-B0FD-FCF56AA18CC6}">
      <dgm:prSet/>
      <dgm:spPr/>
    </dgm:pt>
    <dgm:pt modelId="{614CF81F-C66B-4190-9225-EA6D545079A0}" type="sibTrans" cxnId="{EA5FDB93-1DE3-4F03-B0FD-FCF56AA18CC6}">
      <dgm:prSet/>
      <dgm:spPr/>
    </dgm:pt>
    <dgm:pt modelId="{F449893D-B4D2-4B4D-A6D6-4647AD3DD4B1}" type="pres">
      <dgm:prSet presAssocID="{644759CA-2CBF-4A06-A7D2-065B5FE859DC}" presName="linear" presStyleCnt="0">
        <dgm:presLayoutVars>
          <dgm:animLvl val="lvl"/>
          <dgm:resizeHandles val="exact"/>
        </dgm:presLayoutVars>
      </dgm:prSet>
      <dgm:spPr/>
    </dgm:pt>
    <dgm:pt modelId="{5BF099F6-027B-4F9D-B275-F492C18A8FD9}" type="pres">
      <dgm:prSet presAssocID="{133E1B37-AACF-4DDF-A915-2A2FCE791C79}" presName="parentText" presStyleLbl="node1" presStyleIdx="0" presStyleCnt="5">
        <dgm:presLayoutVars>
          <dgm:chMax val="0"/>
          <dgm:bulletEnabled val="1"/>
        </dgm:presLayoutVars>
      </dgm:prSet>
      <dgm:spPr/>
    </dgm:pt>
    <dgm:pt modelId="{F37474DE-6E61-4BB4-9EFF-DB0CCBAE688F}" type="pres">
      <dgm:prSet presAssocID="{614CF81F-C66B-4190-9225-EA6D545079A0}" presName="spacer" presStyleCnt="0"/>
      <dgm:spPr/>
    </dgm:pt>
    <dgm:pt modelId="{9E2B9398-49AD-4D7C-A30D-0E0822395467}" type="pres">
      <dgm:prSet presAssocID="{93E9D09E-E02C-43CB-8617-B47234FEAD3A}" presName="parentText" presStyleLbl="node1" presStyleIdx="1" presStyleCnt="5">
        <dgm:presLayoutVars>
          <dgm:chMax val="0"/>
          <dgm:bulletEnabled val="1"/>
        </dgm:presLayoutVars>
      </dgm:prSet>
      <dgm:spPr/>
    </dgm:pt>
    <dgm:pt modelId="{D211A11C-73F5-4ECA-B141-5856A4EBACF7}" type="pres">
      <dgm:prSet presAssocID="{E6B3A62D-3ABD-401D-BB64-476B78F4D4DD}" presName="spacer" presStyleCnt="0"/>
      <dgm:spPr/>
    </dgm:pt>
    <dgm:pt modelId="{83602407-6612-49A1-AEB8-26F85C2D41BD}" type="pres">
      <dgm:prSet presAssocID="{9FB407D3-290F-4536-B7A3-A33759F0082B}" presName="parentText" presStyleLbl="node1" presStyleIdx="2" presStyleCnt="5">
        <dgm:presLayoutVars>
          <dgm:chMax val="0"/>
          <dgm:bulletEnabled val="1"/>
        </dgm:presLayoutVars>
      </dgm:prSet>
      <dgm:spPr/>
    </dgm:pt>
    <dgm:pt modelId="{29206D60-2DE5-4566-9F36-BCE4320CD81C}" type="pres">
      <dgm:prSet presAssocID="{619B828A-9992-40A6-9639-93AF9921227D}" presName="spacer" presStyleCnt="0"/>
      <dgm:spPr/>
    </dgm:pt>
    <dgm:pt modelId="{1B91F8D2-F62C-4BFC-BA5C-B624B2E294D5}" type="pres">
      <dgm:prSet presAssocID="{47287B4D-2824-4F43-BBDA-B19ED27395A4}" presName="parentText" presStyleLbl="node1" presStyleIdx="3" presStyleCnt="5">
        <dgm:presLayoutVars>
          <dgm:chMax val="0"/>
          <dgm:bulletEnabled val="1"/>
        </dgm:presLayoutVars>
      </dgm:prSet>
      <dgm:spPr/>
    </dgm:pt>
    <dgm:pt modelId="{25E8AAB5-9D5F-4E1D-9591-0B3E136C530C}" type="pres">
      <dgm:prSet presAssocID="{4BD9535F-3AB8-4C10-9449-59154F555123}" presName="spacer" presStyleCnt="0"/>
      <dgm:spPr/>
    </dgm:pt>
    <dgm:pt modelId="{59907D44-DD46-4573-91F1-213AB133E812}" type="pres">
      <dgm:prSet presAssocID="{12601E6C-A9A0-40C5-807C-C3A8D1CB8CA3}" presName="parentText" presStyleLbl="node1" presStyleIdx="4" presStyleCnt="5">
        <dgm:presLayoutVars>
          <dgm:chMax val="0"/>
          <dgm:bulletEnabled val="1"/>
        </dgm:presLayoutVars>
      </dgm:prSet>
      <dgm:spPr/>
    </dgm:pt>
  </dgm:ptLst>
  <dgm:cxnLst>
    <dgm:cxn modelId="{6AA41303-7A4C-48F0-A67F-FC71E45529C5}" type="presOf" srcId="{47287B4D-2824-4F43-BBDA-B19ED27395A4}" destId="{1B91F8D2-F62C-4BFC-BA5C-B624B2E294D5}" srcOrd="0" destOrd="0" presId="urn:microsoft.com/office/officeart/2005/8/layout/vList2"/>
    <dgm:cxn modelId="{37F38F1D-8042-433C-85F2-3A80E94D3C29}" type="presOf" srcId="{12601E6C-A9A0-40C5-807C-C3A8D1CB8CA3}" destId="{59907D44-DD46-4573-91F1-213AB133E812}" srcOrd="0" destOrd="0" presId="urn:microsoft.com/office/officeart/2005/8/layout/vList2"/>
    <dgm:cxn modelId="{853F3D42-9FEF-42CA-836D-9E8705713A21}" type="presOf" srcId="{644759CA-2CBF-4A06-A7D2-065B5FE859DC}" destId="{F449893D-B4D2-4B4D-A6D6-4647AD3DD4B1}" srcOrd="0" destOrd="0" presId="urn:microsoft.com/office/officeart/2005/8/layout/vList2"/>
    <dgm:cxn modelId="{40735F4F-0E14-4FE8-AA24-F2DAC94CE64A}" srcId="{644759CA-2CBF-4A06-A7D2-065B5FE859DC}" destId="{47287B4D-2824-4F43-BBDA-B19ED27395A4}" srcOrd="3" destOrd="0" parTransId="{0D928929-A328-475D-9D28-70D5088742C0}" sibTransId="{4BD9535F-3AB8-4C10-9449-59154F555123}"/>
    <dgm:cxn modelId="{EA5FDB93-1DE3-4F03-B0FD-FCF56AA18CC6}" srcId="{644759CA-2CBF-4A06-A7D2-065B5FE859DC}" destId="{133E1B37-AACF-4DDF-A915-2A2FCE791C79}" srcOrd="0" destOrd="0" parTransId="{DB0A9126-9E46-4726-BE9D-164FC9957198}" sibTransId="{614CF81F-C66B-4190-9225-EA6D545079A0}"/>
    <dgm:cxn modelId="{07206498-89F0-4635-92EC-9E200A1A6756}" srcId="{644759CA-2CBF-4A06-A7D2-065B5FE859DC}" destId="{9FB407D3-290F-4536-B7A3-A33759F0082B}" srcOrd="2" destOrd="0" parTransId="{A1103B8C-EFEF-4C76-A0AA-A3ED33C54F92}" sibTransId="{619B828A-9992-40A6-9639-93AF9921227D}"/>
    <dgm:cxn modelId="{4215309E-B405-411A-8276-4A21438CF951}" type="presOf" srcId="{9FB407D3-290F-4536-B7A3-A33759F0082B}" destId="{83602407-6612-49A1-AEB8-26F85C2D41BD}" srcOrd="0" destOrd="0" presId="urn:microsoft.com/office/officeart/2005/8/layout/vList2"/>
    <dgm:cxn modelId="{F730B7A8-995F-4D45-91FA-AD1C449F352A}" type="presOf" srcId="{93E9D09E-E02C-43CB-8617-B47234FEAD3A}" destId="{9E2B9398-49AD-4D7C-A30D-0E0822395467}" srcOrd="0" destOrd="0" presId="urn:microsoft.com/office/officeart/2005/8/layout/vList2"/>
    <dgm:cxn modelId="{626060DF-52A9-471C-90D1-6827F68BD4E1}" srcId="{644759CA-2CBF-4A06-A7D2-065B5FE859DC}" destId="{93E9D09E-E02C-43CB-8617-B47234FEAD3A}" srcOrd="1" destOrd="0" parTransId="{00E11070-9F82-459B-BF47-683E7B4706AE}" sibTransId="{E6B3A62D-3ABD-401D-BB64-476B78F4D4DD}"/>
    <dgm:cxn modelId="{93FA77FA-E3E1-46A9-A381-EEAEEAA89222}" type="presOf" srcId="{133E1B37-AACF-4DDF-A915-2A2FCE791C79}" destId="{5BF099F6-027B-4F9D-B275-F492C18A8FD9}" srcOrd="0" destOrd="0" presId="urn:microsoft.com/office/officeart/2005/8/layout/vList2"/>
    <dgm:cxn modelId="{BAC1F0FD-87FC-4F58-96AF-5BA58350B8F4}" srcId="{644759CA-2CBF-4A06-A7D2-065B5FE859DC}" destId="{12601E6C-A9A0-40C5-807C-C3A8D1CB8CA3}" srcOrd="4" destOrd="0" parTransId="{F8C8FBCA-A7C7-430D-A650-CBA56C4D3D6B}" sibTransId="{5B379D1F-BA11-4CFE-BB4B-BCE30E5C5756}"/>
    <dgm:cxn modelId="{17566A98-4F24-4781-8074-47EF08500A44}" type="presParOf" srcId="{F449893D-B4D2-4B4D-A6D6-4647AD3DD4B1}" destId="{5BF099F6-027B-4F9D-B275-F492C18A8FD9}" srcOrd="0" destOrd="0" presId="urn:microsoft.com/office/officeart/2005/8/layout/vList2"/>
    <dgm:cxn modelId="{17BB17CE-9F4D-43B7-885B-2C20990527D3}" type="presParOf" srcId="{F449893D-B4D2-4B4D-A6D6-4647AD3DD4B1}" destId="{F37474DE-6E61-4BB4-9EFF-DB0CCBAE688F}" srcOrd="1" destOrd="0" presId="urn:microsoft.com/office/officeart/2005/8/layout/vList2"/>
    <dgm:cxn modelId="{FADEC7C7-B220-4676-980A-CDAB08E79EE0}" type="presParOf" srcId="{F449893D-B4D2-4B4D-A6D6-4647AD3DD4B1}" destId="{9E2B9398-49AD-4D7C-A30D-0E0822395467}" srcOrd="2" destOrd="0" presId="urn:microsoft.com/office/officeart/2005/8/layout/vList2"/>
    <dgm:cxn modelId="{C396717C-6864-4F82-B686-BC3BCE9C32CA}" type="presParOf" srcId="{F449893D-B4D2-4B4D-A6D6-4647AD3DD4B1}" destId="{D211A11C-73F5-4ECA-B141-5856A4EBACF7}" srcOrd="3" destOrd="0" presId="urn:microsoft.com/office/officeart/2005/8/layout/vList2"/>
    <dgm:cxn modelId="{458715AD-562A-4A68-AB49-4FB46F36C1AA}" type="presParOf" srcId="{F449893D-B4D2-4B4D-A6D6-4647AD3DD4B1}" destId="{83602407-6612-49A1-AEB8-26F85C2D41BD}" srcOrd="4" destOrd="0" presId="urn:microsoft.com/office/officeart/2005/8/layout/vList2"/>
    <dgm:cxn modelId="{88356208-D566-4B0E-8B36-3C95A249EC1D}" type="presParOf" srcId="{F449893D-B4D2-4B4D-A6D6-4647AD3DD4B1}" destId="{29206D60-2DE5-4566-9F36-BCE4320CD81C}" srcOrd="5" destOrd="0" presId="urn:microsoft.com/office/officeart/2005/8/layout/vList2"/>
    <dgm:cxn modelId="{208DB338-B78B-43D1-A06D-B7C28732F0E8}" type="presParOf" srcId="{F449893D-B4D2-4B4D-A6D6-4647AD3DD4B1}" destId="{1B91F8D2-F62C-4BFC-BA5C-B624B2E294D5}" srcOrd="6" destOrd="0" presId="urn:microsoft.com/office/officeart/2005/8/layout/vList2"/>
    <dgm:cxn modelId="{D2BCE40D-5A37-4CD9-B7E1-63DC8C232A7F}" type="presParOf" srcId="{F449893D-B4D2-4B4D-A6D6-4647AD3DD4B1}" destId="{25E8AAB5-9D5F-4E1D-9591-0B3E136C530C}" srcOrd="7" destOrd="0" presId="urn:microsoft.com/office/officeart/2005/8/layout/vList2"/>
    <dgm:cxn modelId="{3996B28B-C9D1-422B-A843-A1168F207D0C}" type="presParOf" srcId="{F449893D-B4D2-4B4D-A6D6-4647AD3DD4B1}" destId="{59907D44-DD46-4573-91F1-213AB133E81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A81900-7490-49C8-9A13-C4B593A9A100}"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909A4DC5-EAF8-4E6B-906C-055990805359}">
      <dgm:prSet custT="1"/>
      <dgm:spPr/>
      <dgm:t>
        <a:bodyPr/>
        <a:lstStyle/>
        <a:p>
          <a:pPr algn="ctr" rtl="0">
            <a:lnSpc>
              <a:spcPct val="90000"/>
            </a:lnSpc>
          </a:pPr>
          <a:r>
            <a:rPr lang="fi-FI" sz="2000" b="0" i="0" dirty="0">
              <a:latin typeface="Calibri" panose="020F0502020204030204"/>
              <a:ea typeface="+mn-ea"/>
              <a:cs typeface="+mn-cs"/>
            </a:rPr>
            <a:t>Lisälaitteet mahdollisia – ei langattomia</a:t>
          </a:r>
          <a:r>
            <a:rPr lang="fi-FI" sz="2000" b="0" i="0" dirty="0">
              <a:latin typeface="Calibri Light" panose="020F0302020204030204"/>
              <a:ea typeface="+mn-ea"/>
              <a:cs typeface="+mn-cs"/>
            </a:rPr>
            <a:t> </a:t>
          </a:r>
          <a:r>
            <a:rPr lang="fi-FI" sz="2000" dirty="0">
              <a:latin typeface="Calibri Light"/>
              <a:ea typeface="+mn-ea"/>
              <a:cs typeface="+mn-cs"/>
            </a:rPr>
            <a:t>- mahdollinen sallittu suurempi näyttö tuotava itse</a:t>
          </a:r>
          <a:endParaRPr lang="en-US" sz="2000" dirty="0">
            <a:latin typeface="Calibri" panose="020F0502020204030204"/>
            <a:ea typeface="+mn-ea"/>
            <a:cs typeface="+mn-cs"/>
          </a:endParaRPr>
        </a:p>
      </dgm:t>
    </dgm:pt>
    <dgm:pt modelId="{472A855D-B075-4FEE-850D-1B48BECE3CA8}" type="parTrans" cxnId="{E4217883-6BD2-4060-AC0F-5DCC9C37A84D}">
      <dgm:prSet/>
      <dgm:spPr/>
      <dgm:t>
        <a:bodyPr/>
        <a:lstStyle/>
        <a:p>
          <a:endParaRPr lang="en-US"/>
        </a:p>
      </dgm:t>
    </dgm:pt>
    <dgm:pt modelId="{D76ADD8D-7524-423C-A855-C2C34F2B1620}" type="sibTrans" cxnId="{E4217883-6BD2-4060-AC0F-5DCC9C37A84D}">
      <dgm:prSet/>
      <dgm:spPr/>
      <dgm:t>
        <a:bodyPr/>
        <a:lstStyle/>
        <a:p>
          <a:endParaRPr lang="en-US"/>
        </a:p>
      </dgm:t>
    </dgm:pt>
    <dgm:pt modelId="{CB0B67DC-6F52-4C7A-B1C2-B3DBF3B69F15}">
      <dgm:prSet/>
      <dgm:spPr/>
      <dgm:t>
        <a:bodyPr/>
        <a:lstStyle/>
        <a:p>
          <a:pPr algn="ctr">
            <a:lnSpc>
              <a:spcPct val="90000"/>
            </a:lnSpc>
          </a:pPr>
          <a:r>
            <a:rPr lang="fi-FI" sz="2100" b="0" i="0" dirty="0">
              <a:latin typeface="Calibri" panose="020F0502020204030204"/>
              <a:ea typeface="+mn-ea"/>
              <a:cs typeface="+mn-cs"/>
            </a:rPr>
            <a:t>Kone  käynnistetään lautakunnan toimittamalta USB-muistilta – ei omia muistitikkuja. </a:t>
          </a:r>
          <a:endParaRPr lang="en-US" sz="2100" dirty="0">
            <a:latin typeface="Calibri" panose="020F0502020204030204"/>
            <a:ea typeface="+mn-ea"/>
            <a:cs typeface="+mn-cs"/>
          </a:endParaRPr>
        </a:p>
      </dgm:t>
    </dgm:pt>
    <dgm:pt modelId="{BBE08731-F1BA-4A7D-9F21-EF7CA1AA0415}" type="parTrans" cxnId="{D63DD993-13C1-46FC-98CB-1F575DFD495E}">
      <dgm:prSet/>
      <dgm:spPr/>
      <dgm:t>
        <a:bodyPr/>
        <a:lstStyle/>
        <a:p>
          <a:endParaRPr lang="en-US"/>
        </a:p>
      </dgm:t>
    </dgm:pt>
    <dgm:pt modelId="{5E94D035-63FE-4D70-A0D8-77A1257AB574}" type="sibTrans" cxnId="{D63DD993-13C1-46FC-98CB-1F575DFD495E}">
      <dgm:prSet/>
      <dgm:spPr/>
      <dgm:t>
        <a:bodyPr/>
        <a:lstStyle/>
        <a:p>
          <a:endParaRPr lang="en-US"/>
        </a:p>
      </dgm:t>
    </dgm:pt>
    <dgm:pt modelId="{6357A3C4-BAEE-4DCA-A162-E2D76100F28F}">
      <dgm:prSet/>
      <dgm:spPr/>
      <dgm:t>
        <a:bodyPr/>
        <a:lstStyle/>
        <a:p>
          <a:pPr algn="ctr" rtl="0">
            <a:lnSpc>
              <a:spcPct val="90000"/>
            </a:lnSpc>
          </a:pPr>
          <a:r>
            <a:rPr lang="fi-FI" sz="2100" b="0" i="0" dirty="0">
              <a:latin typeface="Calibri"/>
              <a:ea typeface="+mn-ea"/>
              <a:cs typeface="+mn-cs"/>
            </a:rPr>
            <a:t>YO- harjoitukset  liikuntasalissa</a:t>
          </a:r>
          <a:r>
            <a:rPr lang="fi-FI" sz="2100" b="0" dirty="0">
              <a:solidFill>
                <a:srgbClr val="000000"/>
              </a:solidFill>
              <a:latin typeface="Calibri" panose="020F0502020204030204"/>
              <a:ea typeface="+mn-ea"/>
              <a:cs typeface="+mn-cs"/>
            </a:rPr>
            <a:t> pe 6.3 klo </a:t>
          </a:r>
          <a:r>
            <a:rPr lang="fi-FI" sz="2100" b="0" dirty="0">
              <a:solidFill>
                <a:srgbClr val="333333"/>
              </a:solidFill>
              <a:latin typeface="Calibri" panose="020F0502020204030204"/>
              <a:ea typeface="+mn-ea"/>
              <a:cs typeface="+mn-cs"/>
            </a:rPr>
            <a:t>13</a:t>
          </a:r>
          <a:endParaRPr lang="fi-FI" sz="2100" b="1" dirty="0">
            <a:solidFill>
              <a:srgbClr val="333333"/>
            </a:solidFill>
            <a:latin typeface="Calibri" panose="020F0502020204030204"/>
            <a:ea typeface="+mn-ea"/>
            <a:cs typeface="+mn-cs"/>
          </a:endParaRPr>
        </a:p>
      </dgm:t>
    </dgm:pt>
    <dgm:pt modelId="{18B66B7B-1BDC-42AF-A77A-168173E0C109}" type="parTrans" cxnId="{2DA55C24-D25E-4326-97D0-B1260DE6021F}">
      <dgm:prSet/>
      <dgm:spPr/>
      <dgm:t>
        <a:bodyPr/>
        <a:lstStyle/>
        <a:p>
          <a:endParaRPr lang="en-US"/>
        </a:p>
      </dgm:t>
    </dgm:pt>
    <dgm:pt modelId="{33F2ECD2-50F1-427B-98CC-D154D39EFBE0}" type="sibTrans" cxnId="{2DA55C24-D25E-4326-97D0-B1260DE6021F}">
      <dgm:prSet/>
      <dgm:spPr/>
      <dgm:t>
        <a:bodyPr/>
        <a:lstStyle/>
        <a:p>
          <a:endParaRPr lang="en-US"/>
        </a:p>
      </dgm:t>
    </dgm:pt>
    <dgm:pt modelId="{8CBDD357-D231-48E7-A889-ABDA50552B9A}" type="pres">
      <dgm:prSet presAssocID="{42A81900-7490-49C8-9A13-C4B593A9A100}" presName="hierChild1" presStyleCnt="0">
        <dgm:presLayoutVars>
          <dgm:chPref val="1"/>
          <dgm:dir/>
          <dgm:animOne val="branch"/>
          <dgm:animLvl val="lvl"/>
          <dgm:resizeHandles/>
        </dgm:presLayoutVars>
      </dgm:prSet>
      <dgm:spPr/>
    </dgm:pt>
    <dgm:pt modelId="{C843738B-B574-43E1-937D-19DAE05FADBA}" type="pres">
      <dgm:prSet presAssocID="{909A4DC5-EAF8-4E6B-906C-055990805359}" presName="hierRoot1" presStyleCnt="0"/>
      <dgm:spPr/>
    </dgm:pt>
    <dgm:pt modelId="{470F91BC-95FA-4515-8776-D8DDAAA7E43A}" type="pres">
      <dgm:prSet presAssocID="{909A4DC5-EAF8-4E6B-906C-055990805359}" presName="composite" presStyleCnt="0"/>
      <dgm:spPr/>
    </dgm:pt>
    <dgm:pt modelId="{4915C28E-6B3C-4A76-9C01-993BE44F8100}" type="pres">
      <dgm:prSet presAssocID="{909A4DC5-EAF8-4E6B-906C-055990805359}" presName="background" presStyleLbl="node0" presStyleIdx="0" presStyleCnt="3"/>
      <dgm:spPr/>
    </dgm:pt>
    <dgm:pt modelId="{3CA36999-268B-442B-BCC4-655291CDDCA3}" type="pres">
      <dgm:prSet presAssocID="{909A4DC5-EAF8-4E6B-906C-055990805359}" presName="text" presStyleLbl="fgAcc0" presStyleIdx="0" presStyleCnt="3">
        <dgm:presLayoutVars>
          <dgm:chPref val="3"/>
        </dgm:presLayoutVars>
      </dgm:prSet>
      <dgm:spPr/>
    </dgm:pt>
    <dgm:pt modelId="{562BF70A-A195-4B51-BF97-D54CA1CD6A4B}" type="pres">
      <dgm:prSet presAssocID="{909A4DC5-EAF8-4E6B-906C-055990805359}" presName="hierChild2" presStyleCnt="0"/>
      <dgm:spPr/>
    </dgm:pt>
    <dgm:pt modelId="{76876A7F-98DA-41CA-8D7F-97D31A8ECE02}" type="pres">
      <dgm:prSet presAssocID="{CB0B67DC-6F52-4C7A-B1C2-B3DBF3B69F15}" presName="hierRoot1" presStyleCnt="0"/>
      <dgm:spPr/>
    </dgm:pt>
    <dgm:pt modelId="{680AFE86-15F4-4E89-BB0F-EE1FD5C5A607}" type="pres">
      <dgm:prSet presAssocID="{CB0B67DC-6F52-4C7A-B1C2-B3DBF3B69F15}" presName="composite" presStyleCnt="0"/>
      <dgm:spPr/>
    </dgm:pt>
    <dgm:pt modelId="{E8DA119A-9F80-4872-B9B6-9F2287365770}" type="pres">
      <dgm:prSet presAssocID="{CB0B67DC-6F52-4C7A-B1C2-B3DBF3B69F15}" presName="background" presStyleLbl="node0" presStyleIdx="1" presStyleCnt="3"/>
      <dgm:spPr/>
    </dgm:pt>
    <dgm:pt modelId="{5ED93C90-F61B-4A51-8032-90D7C893C3E5}" type="pres">
      <dgm:prSet presAssocID="{CB0B67DC-6F52-4C7A-B1C2-B3DBF3B69F15}" presName="text" presStyleLbl="fgAcc0" presStyleIdx="1" presStyleCnt="3">
        <dgm:presLayoutVars>
          <dgm:chPref val="3"/>
        </dgm:presLayoutVars>
      </dgm:prSet>
      <dgm:spPr/>
    </dgm:pt>
    <dgm:pt modelId="{CDAE884C-D53C-4FD8-B84B-477F4E5AA4CB}" type="pres">
      <dgm:prSet presAssocID="{CB0B67DC-6F52-4C7A-B1C2-B3DBF3B69F15}" presName="hierChild2" presStyleCnt="0"/>
      <dgm:spPr/>
    </dgm:pt>
    <dgm:pt modelId="{1DBE107C-A537-4E7E-9521-BD2E45CF8B20}" type="pres">
      <dgm:prSet presAssocID="{6357A3C4-BAEE-4DCA-A162-E2D76100F28F}" presName="hierRoot1" presStyleCnt="0"/>
      <dgm:spPr/>
    </dgm:pt>
    <dgm:pt modelId="{B9867A1F-1F04-47FB-B674-A207F67296F6}" type="pres">
      <dgm:prSet presAssocID="{6357A3C4-BAEE-4DCA-A162-E2D76100F28F}" presName="composite" presStyleCnt="0"/>
      <dgm:spPr/>
    </dgm:pt>
    <dgm:pt modelId="{2C5E0DE2-7838-4475-961D-7EB07B6A0388}" type="pres">
      <dgm:prSet presAssocID="{6357A3C4-BAEE-4DCA-A162-E2D76100F28F}" presName="background" presStyleLbl="node0" presStyleIdx="2" presStyleCnt="3"/>
      <dgm:spPr/>
    </dgm:pt>
    <dgm:pt modelId="{795B20FD-3B68-4562-9C0B-723D09225877}" type="pres">
      <dgm:prSet presAssocID="{6357A3C4-BAEE-4DCA-A162-E2D76100F28F}" presName="text" presStyleLbl="fgAcc0" presStyleIdx="2" presStyleCnt="3">
        <dgm:presLayoutVars>
          <dgm:chPref val="3"/>
        </dgm:presLayoutVars>
      </dgm:prSet>
      <dgm:spPr/>
    </dgm:pt>
    <dgm:pt modelId="{DD5B581D-9167-4966-AB18-00EC02858980}" type="pres">
      <dgm:prSet presAssocID="{6357A3C4-BAEE-4DCA-A162-E2D76100F28F}" presName="hierChild2" presStyleCnt="0"/>
      <dgm:spPr/>
    </dgm:pt>
  </dgm:ptLst>
  <dgm:cxnLst>
    <dgm:cxn modelId="{2DA55C24-D25E-4326-97D0-B1260DE6021F}" srcId="{42A81900-7490-49C8-9A13-C4B593A9A100}" destId="{6357A3C4-BAEE-4DCA-A162-E2D76100F28F}" srcOrd="2" destOrd="0" parTransId="{18B66B7B-1BDC-42AF-A77A-168173E0C109}" sibTransId="{33F2ECD2-50F1-427B-98CC-D154D39EFBE0}"/>
    <dgm:cxn modelId="{8B5B9732-8D78-47BA-889F-1C5B29E8B1E3}" type="presOf" srcId="{CB0B67DC-6F52-4C7A-B1C2-B3DBF3B69F15}" destId="{5ED93C90-F61B-4A51-8032-90D7C893C3E5}" srcOrd="0" destOrd="0" presId="urn:microsoft.com/office/officeart/2005/8/layout/hierarchy1"/>
    <dgm:cxn modelId="{6B93554B-2964-481A-A208-ABEE0BEAE643}" type="presOf" srcId="{42A81900-7490-49C8-9A13-C4B593A9A100}" destId="{8CBDD357-D231-48E7-A889-ABDA50552B9A}" srcOrd="0" destOrd="0" presId="urn:microsoft.com/office/officeart/2005/8/layout/hierarchy1"/>
    <dgm:cxn modelId="{E4217883-6BD2-4060-AC0F-5DCC9C37A84D}" srcId="{42A81900-7490-49C8-9A13-C4B593A9A100}" destId="{909A4DC5-EAF8-4E6B-906C-055990805359}" srcOrd="0" destOrd="0" parTransId="{472A855D-B075-4FEE-850D-1B48BECE3CA8}" sibTransId="{D76ADD8D-7524-423C-A855-C2C34F2B1620}"/>
    <dgm:cxn modelId="{2882468B-1226-48D0-A5C9-2220C1E7FEB9}" type="presOf" srcId="{6357A3C4-BAEE-4DCA-A162-E2D76100F28F}" destId="{795B20FD-3B68-4562-9C0B-723D09225877}" srcOrd="0" destOrd="0" presId="urn:microsoft.com/office/officeart/2005/8/layout/hierarchy1"/>
    <dgm:cxn modelId="{D63DD993-13C1-46FC-98CB-1F575DFD495E}" srcId="{42A81900-7490-49C8-9A13-C4B593A9A100}" destId="{CB0B67DC-6F52-4C7A-B1C2-B3DBF3B69F15}" srcOrd="1" destOrd="0" parTransId="{BBE08731-F1BA-4A7D-9F21-EF7CA1AA0415}" sibTransId="{5E94D035-63FE-4D70-A0D8-77A1257AB574}"/>
    <dgm:cxn modelId="{3D8E3FA5-1DC2-4546-B56C-B92A0EC09533}" type="presOf" srcId="{909A4DC5-EAF8-4E6B-906C-055990805359}" destId="{3CA36999-268B-442B-BCC4-655291CDDCA3}" srcOrd="0" destOrd="0" presId="urn:microsoft.com/office/officeart/2005/8/layout/hierarchy1"/>
    <dgm:cxn modelId="{1ACAEEC8-8D4C-40A8-81F8-D4DFCF656E26}" type="presParOf" srcId="{8CBDD357-D231-48E7-A889-ABDA50552B9A}" destId="{C843738B-B574-43E1-937D-19DAE05FADBA}" srcOrd="0" destOrd="0" presId="urn:microsoft.com/office/officeart/2005/8/layout/hierarchy1"/>
    <dgm:cxn modelId="{D72ED437-758D-4787-9304-924E19EB3232}" type="presParOf" srcId="{C843738B-B574-43E1-937D-19DAE05FADBA}" destId="{470F91BC-95FA-4515-8776-D8DDAAA7E43A}" srcOrd="0" destOrd="0" presId="urn:microsoft.com/office/officeart/2005/8/layout/hierarchy1"/>
    <dgm:cxn modelId="{9B50F5B3-66FB-4729-832D-43CDEC3A5A7B}" type="presParOf" srcId="{470F91BC-95FA-4515-8776-D8DDAAA7E43A}" destId="{4915C28E-6B3C-4A76-9C01-993BE44F8100}" srcOrd="0" destOrd="0" presId="urn:microsoft.com/office/officeart/2005/8/layout/hierarchy1"/>
    <dgm:cxn modelId="{7EF693C8-9CAC-466B-BFA5-CABA5676E954}" type="presParOf" srcId="{470F91BC-95FA-4515-8776-D8DDAAA7E43A}" destId="{3CA36999-268B-442B-BCC4-655291CDDCA3}" srcOrd="1" destOrd="0" presId="urn:microsoft.com/office/officeart/2005/8/layout/hierarchy1"/>
    <dgm:cxn modelId="{2589D15C-3318-450A-99A2-4FA20870698D}" type="presParOf" srcId="{C843738B-B574-43E1-937D-19DAE05FADBA}" destId="{562BF70A-A195-4B51-BF97-D54CA1CD6A4B}" srcOrd="1" destOrd="0" presId="urn:microsoft.com/office/officeart/2005/8/layout/hierarchy1"/>
    <dgm:cxn modelId="{2A3BADB4-E812-4480-A710-4A9CA5C0CB39}" type="presParOf" srcId="{8CBDD357-D231-48E7-A889-ABDA50552B9A}" destId="{76876A7F-98DA-41CA-8D7F-97D31A8ECE02}" srcOrd="1" destOrd="0" presId="urn:microsoft.com/office/officeart/2005/8/layout/hierarchy1"/>
    <dgm:cxn modelId="{51C2A832-273A-40C4-92B8-01CB0550A7C7}" type="presParOf" srcId="{76876A7F-98DA-41CA-8D7F-97D31A8ECE02}" destId="{680AFE86-15F4-4E89-BB0F-EE1FD5C5A607}" srcOrd="0" destOrd="0" presId="urn:microsoft.com/office/officeart/2005/8/layout/hierarchy1"/>
    <dgm:cxn modelId="{A926E4DE-06DE-4202-95F9-C2926F987732}" type="presParOf" srcId="{680AFE86-15F4-4E89-BB0F-EE1FD5C5A607}" destId="{E8DA119A-9F80-4872-B9B6-9F2287365770}" srcOrd="0" destOrd="0" presId="urn:microsoft.com/office/officeart/2005/8/layout/hierarchy1"/>
    <dgm:cxn modelId="{59E2F99F-44A3-4316-B848-D0D3D502BB6A}" type="presParOf" srcId="{680AFE86-15F4-4E89-BB0F-EE1FD5C5A607}" destId="{5ED93C90-F61B-4A51-8032-90D7C893C3E5}" srcOrd="1" destOrd="0" presId="urn:microsoft.com/office/officeart/2005/8/layout/hierarchy1"/>
    <dgm:cxn modelId="{832B43AF-8C32-454E-8298-993EA7D90201}" type="presParOf" srcId="{76876A7F-98DA-41CA-8D7F-97D31A8ECE02}" destId="{CDAE884C-D53C-4FD8-B84B-477F4E5AA4CB}" srcOrd="1" destOrd="0" presId="urn:microsoft.com/office/officeart/2005/8/layout/hierarchy1"/>
    <dgm:cxn modelId="{F26CABC4-DA0E-42A9-AFBD-D630E4CCFB90}" type="presParOf" srcId="{8CBDD357-D231-48E7-A889-ABDA50552B9A}" destId="{1DBE107C-A537-4E7E-9521-BD2E45CF8B20}" srcOrd="2" destOrd="0" presId="urn:microsoft.com/office/officeart/2005/8/layout/hierarchy1"/>
    <dgm:cxn modelId="{70571661-B076-4307-9BA0-3E0F1FAA7052}" type="presParOf" srcId="{1DBE107C-A537-4E7E-9521-BD2E45CF8B20}" destId="{B9867A1F-1F04-47FB-B674-A207F67296F6}" srcOrd="0" destOrd="0" presId="urn:microsoft.com/office/officeart/2005/8/layout/hierarchy1"/>
    <dgm:cxn modelId="{9E4D8A98-68D5-43D1-B312-68F7306C0277}" type="presParOf" srcId="{B9867A1F-1F04-47FB-B674-A207F67296F6}" destId="{2C5E0DE2-7838-4475-961D-7EB07B6A0388}" srcOrd="0" destOrd="0" presId="urn:microsoft.com/office/officeart/2005/8/layout/hierarchy1"/>
    <dgm:cxn modelId="{8F86680C-1EF6-4DC0-B5C9-8D92EE3535A8}" type="presParOf" srcId="{B9867A1F-1F04-47FB-B674-A207F67296F6}" destId="{795B20FD-3B68-4562-9C0B-723D09225877}" srcOrd="1" destOrd="0" presId="urn:microsoft.com/office/officeart/2005/8/layout/hierarchy1"/>
    <dgm:cxn modelId="{C482E8EE-EB30-4CD8-BCC1-02C662326BF3}" type="presParOf" srcId="{1DBE107C-A537-4E7E-9521-BD2E45CF8B20}" destId="{DD5B581D-9167-4966-AB18-00EC0285898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209B91-4CC8-4014-ACF8-5A7990E5F3DA}"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EC226E11-5202-45BC-AC70-C1CCD529422F}">
      <dgm:prSet/>
      <dgm:spPr/>
      <dgm:t>
        <a:bodyPr/>
        <a:lstStyle/>
        <a:p>
          <a:pPr algn="l" rtl="0">
            <a:lnSpc>
              <a:spcPct val="90000"/>
            </a:lnSpc>
          </a:pPr>
          <a:r>
            <a:rPr lang="fi-FI" sz="2600" dirty="0">
              <a:solidFill>
                <a:srgbClr val="FFFFFF"/>
              </a:solidFill>
              <a:latin typeface="Calibri" panose="020F0502020204030204"/>
              <a:ea typeface="+mn-ea"/>
              <a:cs typeface="+mn-cs"/>
            </a:rPr>
            <a:t>Eväät on pakattava läpinäkyviin rasioihin tai kelmuihin</a:t>
          </a:r>
          <a:r>
            <a:rPr lang="fi-FI" sz="2600" dirty="0">
              <a:solidFill>
                <a:srgbClr val="FFFFFF"/>
              </a:solidFill>
              <a:latin typeface="Calibri Light" panose="020F0302020204030204"/>
              <a:ea typeface="+mn-ea"/>
              <a:cs typeface="+mn-cs"/>
            </a:rPr>
            <a:t> jo kotona</a:t>
          </a:r>
          <a:r>
            <a:rPr lang="fi-FI" sz="2600" dirty="0">
              <a:solidFill>
                <a:srgbClr val="FFFFFF"/>
              </a:solidFill>
              <a:latin typeface="Calibri" panose="020F0502020204030204"/>
              <a:ea typeface="+mn-ea"/>
              <a:cs typeface="+mn-cs"/>
            </a:rPr>
            <a:t>. Mitään tekstejä ei saa näkyä edes vaatteissa.</a:t>
          </a:r>
          <a:r>
            <a:rPr lang="fi-FI" sz="2600" dirty="0">
              <a:solidFill>
                <a:srgbClr val="FFFFFF"/>
              </a:solidFill>
              <a:latin typeface="Calibri Light" panose="020F0302020204030204"/>
              <a:ea typeface="+mn-ea"/>
              <a:cs typeface="+mn-cs"/>
            </a:rPr>
            <a:t> </a:t>
          </a:r>
          <a:endParaRPr lang="en-US" sz="2600" dirty="0">
            <a:solidFill>
              <a:srgbClr val="FFFFFF"/>
            </a:solidFill>
            <a:latin typeface="Calibri" panose="020F0502020204030204"/>
            <a:ea typeface="+mn-ea"/>
            <a:cs typeface="+mn-cs"/>
          </a:endParaRPr>
        </a:p>
      </dgm:t>
    </dgm:pt>
    <dgm:pt modelId="{EC1143F1-ED05-42F8-B587-871DB778E6DE}" type="parTrans" cxnId="{C31ADAC1-4E5E-4789-991A-0EFCCEFA0DB6}">
      <dgm:prSet/>
      <dgm:spPr/>
      <dgm:t>
        <a:bodyPr/>
        <a:lstStyle/>
        <a:p>
          <a:endParaRPr lang="en-US"/>
        </a:p>
      </dgm:t>
    </dgm:pt>
    <dgm:pt modelId="{FB808373-CDDF-4BBD-BE06-26D30243E353}" type="sibTrans" cxnId="{C31ADAC1-4E5E-4789-991A-0EFCCEFA0DB6}">
      <dgm:prSet/>
      <dgm:spPr/>
      <dgm:t>
        <a:bodyPr/>
        <a:lstStyle/>
        <a:p>
          <a:endParaRPr lang="en-US"/>
        </a:p>
      </dgm:t>
    </dgm:pt>
    <dgm:pt modelId="{330E361C-F256-4846-8862-269956893744}">
      <dgm:prSet/>
      <dgm:spPr/>
      <dgm:t>
        <a:bodyPr/>
        <a:lstStyle/>
        <a:p>
          <a:pPr algn="l" rtl="0">
            <a:lnSpc>
              <a:spcPct val="90000"/>
            </a:lnSpc>
          </a:pPr>
          <a:r>
            <a:rPr lang="fi-FI" sz="2600" dirty="0">
              <a:solidFill>
                <a:srgbClr val="FFFFFF"/>
              </a:solidFill>
              <a:latin typeface="Calibri"/>
              <a:ea typeface="+mn-ea"/>
              <a:cs typeface="+mn-cs"/>
            </a:rPr>
            <a:t>Lääkkeiden tuomisesta on sovittava virka-apulaisrehtorin kanssa etukäteen -&gt; Lähetä Wilma-viesti. Reseptilääkkeet on pakattava läpinäkyvään pussiin ja näytettävä valvojalle. Särkylääkkeitä on oppilaitoksen puolesta –oma vastuu ottamisessa. </a:t>
          </a:r>
          <a:r>
            <a:rPr lang="fi-FI" sz="2600" dirty="0">
              <a:solidFill>
                <a:srgbClr val="FFFFFF"/>
              </a:solidFill>
              <a:latin typeface="Calibri Light" panose="020F0302020204030204"/>
              <a:ea typeface="+mn-ea"/>
              <a:cs typeface="+mn-cs"/>
            </a:rPr>
            <a:t> Hygieniatuotteita kuten terveyssiteitä ja nenäliinoja voi tuoda, jos ne ovat avaamattomassa pakkauksessa.</a:t>
          </a:r>
          <a:endParaRPr lang="en-US" sz="2600" dirty="0">
            <a:solidFill>
              <a:srgbClr val="FFFFFF"/>
            </a:solidFill>
            <a:latin typeface="Calibri" panose="020F0502020204030204"/>
            <a:ea typeface="+mn-ea"/>
            <a:cs typeface="+mn-cs"/>
          </a:endParaRPr>
        </a:p>
      </dgm:t>
    </dgm:pt>
    <dgm:pt modelId="{5AF6156B-B7E5-488A-A809-9342A848211B}" type="parTrans" cxnId="{94E4C28B-82F8-4681-AAEE-74FF9B166580}">
      <dgm:prSet/>
      <dgm:spPr/>
      <dgm:t>
        <a:bodyPr/>
        <a:lstStyle/>
        <a:p>
          <a:endParaRPr lang="en-US"/>
        </a:p>
      </dgm:t>
    </dgm:pt>
    <dgm:pt modelId="{46666350-62AB-463A-8EB1-F5B0BBEB57CC}" type="sibTrans" cxnId="{94E4C28B-82F8-4681-AAEE-74FF9B166580}">
      <dgm:prSet/>
      <dgm:spPr/>
      <dgm:t>
        <a:bodyPr/>
        <a:lstStyle/>
        <a:p>
          <a:endParaRPr lang="en-US"/>
        </a:p>
      </dgm:t>
    </dgm:pt>
    <dgm:pt modelId="{6062BBFB-78EF-47B7-A28D-5365B8EF5EE8}" type="pres">
      <dgm:prSet presAssocID="{FF209B91-4CC8-4014-ACF8-5A7990E5F3DA}" presName="linear" presStyleCnt="0">
        <dgm:presLayoutVars>
          <dgm:animLvl val="lvl"/>
          <dgm:resizeHandles val="exact"/>
        </dgm:presLayoutVars>
      </dgm:prSet>
      <dgm:spPr/>
    </dgm:pt>
    <dgm:pt modelId="{D114FC3C-F7C8-4979-BC09-DB26CA26D724}" type="pres">
      <dgm:prSet presAssocID="{EC226E11-5202-45BC-AC70-C1CCD529422F}" presName="parentText" presStyleLbl="node1" presStyleIdx="0" presStyleCnt="2">
        <dgm:presLayoutVars>
          <dgm:chMax val="0"/>
          <dgm:bulletEnabled val="1"/>
        </dgm:presLayoutVars>
      </dgm:prSet>
      <dgm:spPr/>
    </dgm:pt>
    <dgm:pt modelId="{23EE015A-5F95-44BC-AB06-BE3F979FB9DB}" type="pres">
      <dgm:prSet presAssocID="{FB808373-CDDF-4BBD-BE06-26D30243E353}" presName="spacer" presStyleCnt="0"/>
      <dgm:spPr/>
    </dgm:pt>
    <dgm:pt modelId="{88DAC41B-3385-4414-BBC9-1D385AAC69E1}" type="pres">
      <dgm:prSet presAssocID="{330E361C-F256-4846-8862-269956893744}" presName="parentText" presStyleLbl="node1" presStyleIdx="1" presStyleCnt="2">
        <dgm:presLayoutVars>
          <dgm:chMax val="0"/>
          <dgm:bulletEnabled val="1"/>
        </dgm:presLayoutVars>
      </dgm:prSet>
      <dgm:spPr/>
    </dgm:pt>
  </dgm:ptLst>
  <dgm:cxnLst>
    <dgm:cxn modelId="{94E4C28B-82F8-4681-AAEE-74FF9B166580}" srcId="{FF209B91-4CC8-4014-ACF8-5A7990E5F3DA}" destId="{330E361C-F256-4846-8862-269956893744}" srcOrd="1" destOrd="0" parTransId="{5AF6156B-B7E5-488A-A809-9342A848211B}" sibTransId="{46666350-62AB-463A-8EB1-F5B0BBEB57CC}"/>
    <dgm:cxn modelId="{E62CDA92-D9B8-48EC-94F5-A3D8A776A246}" type="presOf" srcId="{EC226E11-5202-45BC-AC70-C1CCD529422F}" destId="{D114FC3C-F7C8-4979-BC09-DB26CA26D724}" srcOrd="0" destOrd="0" presId="urn:microsoft.com/office/officeart/2005/8/layout/vList2"/>
    <dgm:cxn modelId="{BF576A9D-1C67-4F1D-AC74-A50E514EE839}" type="presOf" srcId="{330E361C-F256-4846-8862-269956893744}" destId="{88DAC41B-3385-4414-BBC9-1D385AAC69E1}" srcOrd="0" destOrd="0" presId="urn:microsoft.com/office/officeart/2005/8/layout/vList2"/>
    <dgm:cxn modelId="{C31ADAC1-4E5E-4789-991A-0EFCCEFA0DB6}" srcId="{FF209B91-4CC8-4014-ACF8-5A7990E5F3DA}" destId="{EC226E11-5202-45BC-AC70-C1CCD529422F}" srcOrd="0" destOrd="0" parTransId="{EC1143F1-ED05-42F8-B587-871DB778E6DE}" sibTransId="{FB808373-CDDF-4BBD-BE06-26D30243E353}"/>
    <dgm:cxn modelId="{D54971E2-C20E-4346-AD0C-27B0913093B7}" type="presOf" srcId="{FF209B91-4CC8-4014-ACF8-5A7990E5F3DA}" destId="{6062BBFB-78EF-47B7-A28D-5365B8EF5EE8}" srcOrd="0" destOrd="0" presId="urn:microsoft.com/office/officeart/2005/8/layout/vList2"/>
    <dgm:cxn modelId="{FFEB48B2-9FA9-4994-9773-24E15F6EC11F}" type="presParOf" srcId="{6062BBFB-78EF-47B7-A28D-5365B8EF5EE8}" destId="{D114FC3C-F7C8-4979-BC09-DB26CA26D724}" srcOrd="0" destOrd="0" presId="urn:microsoft.com/office/officeart/2005/8/layout/vList2"/>
    <dgm:cxn modelId="{B332B9CC-D0DF-4A3B-BE22-3C807C867B25}" type="presParOf" srcId="{6062BBFB-78EF-47B7-A28D-5365B8EF5EE8}" destId="{23EE015A-5F95-44BC-AB06-BE3F979FB9DB}" srcOrd="1" destOrd="0" presId="urn:microsoft.com/office/officeart/2005/8/layout/vList2"/>
    <dgm:cxn modelId="{CA1B7CBD-F573-4AAD-88F7-F66C9376910A}" type="presParOf" srcId="{6062BBFB-78EF-47B7-A28D-5365B8EF5EE8}" destId="{88DAC41B-3385-4414-BBC9-1D385AAC69E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B62CF8-F62A-4226-BE85-937B6AEBB6AF}" type="doc">
      <dgm:prSet loTypeId="urn:microsoft.com/office/officeart/2005/8/layout/vList2" loCatId="list" qsTypeId="urn:microsoft.com/office/officeart/2005/8/quickstyle/simple2" qsCatId="simple" csTypeId="urn:microsoft.com/office/officeart/2005/8/colors/accent3_2" csCatId="accent3" phldr="1"/>
      <dgm:spPr/>
      <dgm:t>
        <a:bodyPr/>
        <a:lstStyle/>
        <a:p>
          <a:endParaRPr lang="en-US"/>
        </a:p>
      </dgm:t>
    </dgm:pt>
    <dgm:pt modelId="{A93A1C6D-E529-4D02-90E6-C673877D240F}">
      <dgm:prSet/>
      <dgm:spPr/>
      <dgm:t>
        <a:bodyPr/>
        <a:lstStyle/>
        <a:p>
          <a:pPr algn="l" rtl="0">
            <a:lnSpc>
              <a:spcPct val="90000"/>
            </a:lnSpc>
          </a:pPr>
          <a:r>
            <a:rPr lang="fi-FI" sz="1400" dirty="0">
              <a:solidFill>
                <a:srgbClr val="FFFFFF"/>
              </a:solidFill>
              <a:latin typeface="Calibri" panose="020F0502020204030204"/>
              <a:ea typeface="+mn-ea"/>
              <a:cs typeface="+mn-cs"/>
            </a:rPr>
            <a:t>1. Kokeisiin saavutaan klo 8.00 - 8.30. Koetila ilmoitetaan edellisenä päivänä Wilma-viestillä</a:t>
          </a:r>
          <a:r>
            <a:rPr lang="fi-FI" sz="1400" dirty="0">
              <a:solidFill>
                <a:srgbClr val="FFFFFF"/>
              </a:solidFill>
              <a:latin typeface="Calibri Light" panose="020F0302020204030204"/>
              <a:ea typeface="+mn-ea"/>
              <a:cs typeface="+mn-cs"/>
            </a:rPr>
            <a:t> klo 13 mennessä. Jos koe on maanantaina, siitä ilmoitetaan pe klo 13 mennessä</a:t>
          </a:r>
          <a:endParaRPr lang="en-US" sz="1400" dirty="0">
            <a:solidFill>
              <a:srgbClr val="FFFFFF"/>
            </a:solidFill>
            <a:latin typeface="Calibri" panose="020F0502020204030204"/>
            <a:ea typeface="+mn-ea"/>
            <a:cs typeface="+mn-cs"/>
          </a:endParaRPr>
        </a:p>
      </dgm:t>
    </dgm:pt>
    <dgm:pt modelId="{C6892DE6-2F82-42D1-9679-4B8838980FD0}" type="parTrans" cxnId="{6D287443-E4C6-4465-90D8-57CAE7CF820C}">
      <dgm:prSet/>
      <dgm:spPr/>
      <dgm:t>
        <a:bodyPr/>
        <a:lstStyle/>
        <a:p>
          <a:endParaRPr lang="en-US"/>
        </a:p>
      </dgm:t>
    </dgm:pt>
    <dgm:pt modelId="{CAEA1ADB-2C55-46B5-866E-31807DD81D2A}" type="sibTrans" cxnId="{6D287443-E4C6-4465-90D8-57CAE7CF820C}">
      <dgm:prSet/>
      <dgm:spPr/>
      <dgm:t>
        <a:bodyPr/>
        <a:lstStyle/>
        <a:p>
          <a:endParaRPr lang="en-US"/>
        </a:p>
      </dgm:t>
    </dgm:pt>
    <dgm:pt modelId="{27C50B44-04B9-439C-B33D-880FD4D5F74E}">
      <dgm:prSet/>
      <dgm:spPr/>
      <dgm:t>
        <a:bodyPr/>
        <a:lstStyle/>
        <a:p>
          <a:pPr algn="l">
            <a:lnSpc>
              <a:spcPct val="90000"/>
            </a:lnSpc>
          </a:pPr>
          <a:r>
            <a:rPr lang="fi-FI" sz="1400" dirty="0">
              <a:solidFill>
                <a:srgbClr val="FFFFFF"/>
              </a:solidFill>
              <a:latin typeface="Calibri" panose="020F0502020204030204"/>
              <a:ea typeface="+mn-ea"/>
              <a:cs typeface="+mn-cs"/>
            </a:rPr>
            <a:t>2. Vaatteet ja laukut viedään  ennalta ilmoitettuun paikkaan.</a:t>
          </a:r>
          <a:endParaRPr lang="en-US" sz="1400" dirty="0">
            <a:solidFill>
              <a:srgbClr val="FFFFFF"/>
            </a:solidFill>
            <a:latin typeface="Calibri" panose="020F0502020204030204"/>
            <a:ea typeface="+mn-ea"/>
            <a:cs typeface="+mn-cs"/>
          </a:endParaRPr>
        </a:p>
      </dgm:t>
    </dgm:pt>
    <dgm:pt modelId="{86FE819C-DF4E-4562-BB82-4C4246406B65}" type="parTrans" cxnId="{9DCE6E0F-2122-4F85-9919-41C4796C2EBA}">
      <dgm:prSet/>
      <dgm:spPr/>
      <dgm:t>
        <a:bodyPr/>
        <a:lstStyle/>
        <a:p>
          <a:endParaRPr lang="en-US"/>
        </a:p>
      </dgm:t>
    </dgm:pt>
    <dgm:pt modelId="{9B9AC519-3FC8-4C1A-AF8D-AD897A560691}" type="sibTrans" cxnId="{9DCE6E0F-2122-4F85-9919-41C4796C2EBA}">
      <dgm:prSet/>
      <dgm:spPr/>
      <dgm:t>
        <a:bodyPr/>
        <a:lstStyle/>
        <a:p>
          <a:endParaRPr lang="en-US"/>
        </a:p>
      </dgm:t>
    </dgm:pt>
    <dgm:pt modelId="{CC60DF32-48B3-4004-BFA4-EFB2AB747763}">
      <dgm:prSet/>
      <dgm:spPr/>
      <dgm:t>
        <a:bodyPr/>
        <a:lstStyle/>
        <a:p>
          <a:pPr algn="l" rtl="0">
            <a:lnSpc>
              <a:spcPct val="90000"/>
            </a:lnSpc>
          </a:pPr>
          <a:r>
            <a:rPr lang="fi-FI" sz="1400" dirty="0">
              <a:solidFill>
                <a:srgbClr val="FFFFFF"/>
              </a:solidFill>
              <a:latin typeface="Calibri"/>
              <a:ea typeface="+mn-ea"/>
              <a:cs typeface="+mn-cs"/>
            </a:rPr>
            <a:t>3. Ovella jaetaan istumapaikkatiedot ja konseptit</a:t>
          </a:r>
          <a:endParaRPr lang="en-US" sz="1400" dirty="0">
            <a:solidFill>
              <a:srgbClr val="FFFFFF"/>
            </a:solidFill>
            <a:latin typeface="Calibri" panose="020F0502020204030204"/>
            <a:ea typeface="+mn-ea"/>
            <a:cs typeface="+mn-cs"/>
          </a:endParaRPr>
        </a:p>
      </dgm:t>
    </dgm:pt>
    <dgm:pt modelId="{465DD685-D738-4BCD-80AD-F9DD11D06B50}" type="parTrans" cxnId="{FCFF1304-28FF-49F4-956B-FF4964B5F469}">
      <dgm:prSet/>
      <dgm:spPr/>
      <dgm:t>
        <a:bodyPr/>
        <a:lstStyle/>
        <a:p>
          <a:endParaRPr lang="en-US"/>
        </a:p>
      </dgm:t>
    </dgm:pt>
    <dgm:pt modelId="{4297951A-652A-4A16-A489-076A3C250613}" type="sibTrans" cxnId="{FCFF1304-28FF-49F4-956B-FF4964B5F469}">
      <dgm:prSet/>
      <dgm:spPr/>
      <dgm:t>
        <a:bodyPr/>
        <a:lstStyle/>
        <a:p>
          <a:endParaRPr lang="en-US"/>
        </a:p>
      </dgm:t>
    </dgm:pt>
    <dgm:pt modelId="{7A4DC930-6765-4B29-8E2C-D8AAE0644A82}">
      <dgm:prSet/>
      <dgm:spPr/>
      <dgm:t>
        <a:bodyPr/>
        <a:lstStyle/>
        <a:p>
          <a:pPr algn="l">
            <a:lnSpc>
              <a:spcPct val="90000"/>
            </a:lnSpc>
          </a:pPr>
          <a:r>
            <a:rPr lang="fi-FI" sz="1400" dirty="0">
              <a:solidFill>
                <a:srgbClr val="FFFFFF"/>
              </a:solidFill>
              <a:latin typeface="Calibri" panose="020F0502020204030204"/>
              <a:ea typeface="+mn-ea"/>
              <a:cs typeface="+mn-cs"/>
            </a:rPr>
            <a:t>4. Kännyköitä, älykelloja tai muita elektronisia laitteita ei saa tuoda saliin. Laitteiden tulee olla suljettuina myös laukkujen säilytystiloissa. </a:t>
          </a:r>
          <a:endParaRPr lang="en-US" sz="1400" dirty="0">
            <a:solidFill>
              <a:srgbClr val="FFFFFF"/>
            </a:solidFill>
            <a:latin typeface="Calibri" panose="020F0502020204030204"/>
            <a:ea typeface="+mn-ea"/>
            <a:cs typeface="+mn-cs"/>
          </a:endParaRPr>
        </a:p>
      </dgm:t>
    </dgm:pt>
    <dgm:pt modelId="{A34B649D-75EB-4736-8072-A771F4E68A9B}" type="parTrans" cxnId="{767C3294-E1BF-4A74-BFB3-259D8E0FED42}">
      <dgm:prSet/>
      <dgm:spPr/>
      <dgm:t>
        <a:bodyPr/>
        <a:lstStyle/>
        <a:p>
          <a:endParaRPr lang="en-US"/>
        </a:p>
      </dgm:t>
    </dgm:pt>
    <dgm:pt modelId="{122451C4-6F42-404E-A78A-5F7AF6000989}" type="sibTrans" cxnId="{767C3294-E1BF-4A74-BFB3-259D8E0FED42}">
      <dgm:prSet/>
      <dgm:spPr/>
      <dgm:t>
        <a:bodyPr/>
        <a:lstStyle/>
        <a:p>
          <a:endParaRPr lang="en-US"/>
        </a:p>
      </dgm:t>
    </dgm:pt>
    <dgm:pt modelId="{FC9E7D45-94A9-4FEA-A81F-8C19A76DCF83}">
      <dgm:prSet/>
      <dgm:spPr/>
      <dgm:t>
        <a:bodyPr/>
        <a:lstStyle/>
        <a:p>
          <a:pPr algn="l" rtl="0">
            <a:lnSpc>
              <a:spcPct val="90000"/>
            </a:lnSpc>
          </a:pPr>
          <a:r>
            <a:rPr lang="fi-FI" sz="1400" dirty="0">
              <a:solidFill>
                <a:srgbClr val="FFFFFF"/>
              </a:solidFill>
              <a:latin typeface="Calibri" panose="020F0502020204030204"/>
              <a:ea typeface="+mn-ea"/>
              <a:cs typeface="+mn-cs"/>
            </a:rPr>
            <a:t>5. Arvoesineet on jätettävä kotiin/ omaan lokeroon</a:t>
          </a:r>
          <a:r>
            <a:rPr lang="fi-FI" sz="1400" dirty="0">
              <a:solidFill>
                <a:srgbClr val="FFFFFF"/>
              </a:solidFill>
              <a:latin typeface="Calibri Light" panose="020F0302020204030204"/>
              <a:ea typeface="+mn-ea"/>
              <a:cs typeface="+mn-cs"/>
            </a:rPr>
            <a:t>, myös lompakko. </a:t>
          </a:r>
          <a:endParaRPr lang="en-US" sz="1400" dirty="0">
            <a:solidFill>
              <a:srgbClr val="FFFFFF"/>
            </a:solidFill>
            <a:latin typeface="Calibri" panose="020F0502020204030204"/>
            <a:ea typeface="+mn-ea"/>
            <a:cs typeface="+mn-cs"/>
          </a:endParaRPr>
        </a:p>
      </dgm:t>
    </dgm:pt>
    <dgm:pt modelId="{243295CE-9A5B-4372-B42E-CCDF4E034923}" type="parTrans" cxnId="{26148634-D42C-4CEB-A522-AE932C46D094}">
      <dgm:prSet/>
      <dgm:spPr/>
      <dgm:t>
        <a:bodyPr/>
        <a:lstStyle/>
        <a:p>
          <a:endParaRPr lang="en-US"/>
        </a:p>
      </dgm:t>
    </dgm:pt>
    <dgm:pt modelId="{CF952C35-2429-4EC9-AE1A-97563663E5F9}" type="sibTrans" cxnId="{26148634-D42C-4CEB-A522-AE932C46D094}">
      <dgm:prSet/>
      <dgm:spPr/>
      <dgm:t>
        <a:bodyPr/>
        <a:lstStyle/>
        <a:p>
          <a:endParaRPr lang="en-US"/>
        </a:p>
      </dgm:t>
    </dgm:pt>
    <dgm:pt modelId="{137E22D0-3BDB-46AE-81B3-289EBEBE6F8B}">
      <dgm:prSet/>
      <dgm:spPr/>
      <dgm:t>
        <a:bodyPr/>
        <a:lstStyle/>
        <a:p>
          <a:pPr algn="l">
            <a:lnSpc>
              <a:spcPct val="90000"/>
            </a:lnSpc>
          </a:pPr>
          <a:r>
            <a:rPr lang="fi-FI" sz="1400" dirty="0">
              <a:solidFill>
                <a:srgbClr val="FFFFFF"/>
              </a:solidFill>
              <a:latin typeface="Calibri" panose="020F0502020204030204"/>
              <a:ea typeface="+mn-ea"/>
              <a:cs typeface="+mn-cs"/>
            </a:rPr>
            <a:t>6. Omia papereita ei saa olla mukana.</a:t>
          </a:r>
          <a:endParaRPr lang="en-US" sz="1400" dirty="0">
            <a:solidFill>
              <a:srgbClr val="FFFFFF"/>
            </a:solidFill>
            <a:latin typeface="Calibri" panose="020F0502020204030204"/>
            <a:ea typeface="+mn-ea"/>
            <a:cs typeface="+mn-cs"/>
          </a:endParaRPr>
        </a:p>
      </dgm:t>
    </dgm:pt>
    <dgm:pt modelId="{929EE218-F725-4C09-94D9-0BDFE987ED29}" type="parTrans" cxnId="{49AAEB6A-B224-4B22-9592-C57FB95B96E3}">
      <dgm:prSet/>
      <dgm:spPr/>
      <dgm:t>
        <a:bodyPr/>
        <a:lstStyle/>
        <a:p>
          <a:endParaRPr lang="en-US"/>
        </a:p>
      </dgm:t>
    </dgm:pt>
    <dgm:pt modelId="{1F9B30AA-8142-48D0-89B1-C96979226259}" type="sibTrans" cxnId="{49AAEB6A-B224-4B22-9592-C57FB95B96E3}">
      <dgm:prSet/>
      <dgm:spPr/>
      <dgm:t>
        <a:bodyPr/>
        <a:lstStyle/>
        <a:p>
          <a:endParaRPr lang="en-US"/>
        </a:p>
      </dgm:t>
    </dgm:pt>
    <dgm:pt modelId="{57C882AE-ED84-41C7-ACB5-C05C87F6218B}">
      <dgm:prSet/>
      <dgm:spPr/>
      <dgm:t>
        <a:bodyPr/>
        <a:lstStyle/>
        <a:p>
          <a:pPr algn="l">
            <a:lnSpc>
              <a:spcPct val="90000"/>
            </a:lnSpc>
          </a:pPr>
          <a:r>
            <a:rPr lang="fi-FI" sz="1400" dirty="0">
              <a:solidFill>
                <a:srgbClr val="FFFFFF"/>
              </a:solidFill>
              <a:latin typeface="Calibri" panose="020F0502020204030204"/>
              <a:ea typeface="+mn-ea"/>
              <a:cs typeface="+mn-cs"/>
            </a:rPr>
            <a:t>7. Henkilöllisyyspaperit oltava mukana kirjoituksissa.</a:t>
          </a:r>
          <a:endParaRPr lang="en-US" sz="1400" dirty="0">
            <a:solidFill>
              <a:srgbClr val="FFFFFF"/>
            </a:solidFill>
            <a:latin typeface="Calibri" panose="020F0502020204030204"/>
            <a:ea typeface="+mn-ea"/>
            <a:cs typeface="+mn-cs"/>
          </a:endParaRPr>
        </a:p>
      </dgm:t>
    </dgm:pt>
    <dgm:pt modelId="{1AD0894D-C5A2-4B8A-BC1F-A16A8D294C2E}" type="parTrans" cxnId="{E4487CB8-C3EE-41AD-990C-237267C63664}">
      <dgm:prSet/>
      <dgm:spPr/>
      <dgm:t>
        <a:bodyPr/>
        <a:lstStyle/>
        <a:p>
          <a:endParaRPr lang="en-US"/>
        </a:p>
      </dgm:t>
    </dgm:pt>
    <dgm:pt modelId="{F4D9F6DF-F03F-4059-9DDE-37155C776959}" type="sibTrans" cxnId="{E4487CB8-C3EE-41AD-990C-237267C63664}">
      <dgm:prSet/>
      <dgm:spPr/>
      <dgm:t>
        <a:bodyPr/>
        <a:lstStyle/>
        <a:p>
          <a:endParaRPr lang="en-US"/>
        </a:p>
      </dgm:t>
    </dgm:pt>
    <dgm:pt modelId="{A1081443-101A-4341-8237-58797388C1E3}" type="pres">
      <dgm:prSet presAssocID="{C1B62CF8-F62A-4226-BE85-937B6AEBB6AF}" presName="linear" presStyleCnt="0">
        <dgm:presLayoutVars>
          <dgm:animLvl val="lvl"/>
          <dgm:resizeHandles val="exact"/>
        </dgm:presLayoutVars>
      </dgm:prSet>
      <dgm:spPr/>
    </dgm:pt>
    <dgm:pt modelId="{A62AFA3B-185D-4DA2-8FEA-F50423579E09}" type="pres">
      <dgm:prSet presAssocID="{A93A1C6D-E529-4D02-90E6-C673877D240F}" presName="parentText" presStyleLbl="node1" presStyleIdx="0" presStyleCnt="7">
        <dgm:presLayoutVars>
          <dgm:chMax val="0"/>
          <dgm:bulletEnabled val="1"/>
        </dgm:presLayoutVars>
      </dgm:prSet>
      <dgm:spPr/>
    </dgm:pt>
    <dgm:pt modelId="{C226C1E8-5DC4-46A0-A0DC-8404311096C8}" type="pres">
      <dgm:prSet presAssocID="{CAEA1ADB-2C55-46B5-866E-31807DD81D2A}" presName="spacer" presStyleCnt="0"/>
      <dgm:spPr/>
    </dgm:pt>
    <dgm:pt modelId="{35A78974-753D-43E9-83A5-E8F7FCE49AD6}" type="pres">
      <dgm:prSet presAssocID="{27C50B44-04B9-439C-B33D-880FD4D5F74E}" presName="parentText" presStyleLbl="node1" presStyleIdx="1" presStyleCnt="7">
        <dgm:presLayoutVars>
          <dgm:chMax val="0"/>
          <dgm:bulletEnabled val="1"/>
        </dgm:presLayoutVars>
      </dgm:prSet>
      <dgm:spPr/>
    </dgm:pt>
    <dgm:pt modelId="{48A79FC7-B55F-4950-A7AD-841BE2C126FC}" type="pres">
      <dgm:prSet presAssocID="{9B9AC519-3FC8-4C1A-AF8D-AD897A560691}" presName="spacer" presStyleCnt="0"/>
      <dgm:spPr/>
    </dgm:pt>
    <dgm:pt modelId="{555CAE27-BD47-4281-90F5-2B6E1C8724B1}" type="pres">
      <dgm:prSet presAssocID="{CC60DF32-48B3-4004-BFA4-EFB2AB747763}" presName="parentText" presStyleLbl="node1" presStyleIdx="2" presStyleCnt="7">
        <dgm:presLayoutVars>
          <dgm:chMax val="0"/>
          <dgm:bulletEnabled val="1"/>
        </dgm:presLayoutVars>
      </dgm:prSet>
      <dgm:spPr/>
    </dgm:pt>
    <dgm:pt modelId="{D2F208B5-5B0A-45FE-B5E4-5728F0E99E48}" type="pres">
      <dgm:prSet presAssocID="{4297951A-652A-4A16-A489-076A3C250613}" presName="spacer" presStyleCnt="0"/>
      <dgm:spPr/>
    </dgm:pt>
    <dgm:pt modelId="{519059EE-F68D-4CBB-858F-39646EE9B8DA}" type="pres">
      <dgm:prSet presAssocID="{7A4DC930-6765-4B29-8E2C-D8AAE0644A82}" presName="parentText" presStyleLbl="node1" presStyleIdx="3" presStyleCnt="7">
        <dgm:presLayoutVars>
          <dgm:chMax val="0"/>
          <dgm:bulletEnabled val="1"/>
        </dgm:presLayoutVars>
      </dgm:prSet>
      <dgm:spPr/>
    </dgm:pt>
    <dgm:pt modelId="{88AA2903-8A49-46C4-B20E-3D18A31AE0CC}" type="pres">
      <dgm:prSet presAssocID="{122451C4-6F42-404E-A78A-5F7AF6000989}" presName="spacer" presStyleCnt="0"/>
      <dgm:spPr/>
    </dgm:pt>
    <dgm:pt modelId="{E0E7DEA6-78CB-472A-B378-5BBB934811CB}" type="pres">
      <dgm:prSet presAssocID="{FC9E7D45-94A9-4FEA-A81F-8C19A76DCF83}" presName="parentText" presStyleLbl="node1" presStyleIdx="4" presStyleCnt="7">
        <dgm:presLayoutVars>
          <dgm:chMax val="0"/>
          <dgm:bulletEnabled val="1"/>
        </dgm:presLayoutVars>
      </dgm:prSet>
      <dgm:spPr/>
    </dgm:pt>
    <dgm:pt modelId="{40001DE1-A19C-4EB6-9BA3-47DCA129C78E}" type="pres">
      <dgm:prSet presAssocID="{CF952C35-2429-4EC9-AE1A-97563663E5F9}" presName="spacer" presStyleCnt="0"/>
      <dgm:spPr/>
    </dgm:pt>
    <dgm:pt modelId="{B8B47C41-7B25-40DB-AB72-785CE1445C88}" type="pres">
      <dgm:prSet presAssocID="{137E22D0-3BDB-46AE-81B3-289EBEBE6F8B}" presName="parentText" presStyleLbl="node1" presStyleIdx="5" presStyleCnt="7">
        <dgm:presLayoutVars>
          <dgm:chMax val="0"/>
          <dgm:bulletEnabled val="1"/>
        </dgm:presLayoutVars>
      </dgm:prSet>
      <dgm:spPr/>
    </dgm:pt>
    <dgm:pt modelId="{4BE7F5AB-9495-41D7-8446-A320CA060C71}" type="pres">
      <dgm:prSet presAssocID="{1F9B30AA-8142-48D0-89B1-C96979226259}" presName="spacer" presStyleCnt="0"/>
      <dgm:spPr/>
    </dgm:pt>
    <dgm:pt modelId="{E6C0EEF8-204D-4AB6-9791-D49A4C22F1D7}" type="pres">
      <dgm:prSet presAssocID="{57C882AE-ED84-41C7-ACB5-C05C87F6218B}" presName="parentText" presStyleLbl="node1" presStyleIdx="6" presStyleCnt="7">
        <dgm:presLayoutVars>
          <dgm:chMax val="0"/>
          <dgm:bulletEnabled val="1"/>
        </dgm:presLayoutVars>
      </dgm:prSet>
      <dgm:spPr/>
    </dgm:pt>
  </dgm:ptLst>
  <dgm:cxnLst>
    <dgm:cxn modelId="{FCFF1304-28FF-49F4-956B-FF4964B5F469}" srcId="{C1B62CF8-F62A-4226-BE85-937B6AEBB6AF}" destId="{CC60DF32-48B3-4004-BFA4-EFB2AB747763}" srcOrd="2" destOrd="0" parTransId="{465DD685-D738-4BCD-80AD-F9DD11D06B50}" sibTransId="{4297951A-652A-4A16-A489-076A3C250613}"/>
    <dgm:cxn modelId="{9DCE6E0F-2122-4F85-9919-41C4796C2EBA}" srcId="{C1B62CF8-F62A-4226-BE85-937B6AEBB6AF}" destId="{27C50B44-04B9-439C-B33D-880FD4D5F74E}" srcOrd="1" destOrd="0" parTransId="{86FE819C-DF4E-4562-BB82-4C4246406B65}" sibTransId="{9B9AC519-3FC8-4C1A-AF8D-AD897A560691}"/>
    <dgm:cxn modelId="{26148634-D42C-4CEB-A522-AE932C46D094}" srcId="{C1B62CF8-F62A-4226-BE85-937B6AEBB6AF}" destId="{FC9E7D45-94A9-4FEA-A81F-8C19A76DCF83}" srcOrd="4" destOrd="0" parTransId="{243295CE-9A5B-4372-B42E-CCDF4E034923}" sibTransId="{CF952C35-2429-4EC9-AE1A-97563663E5F9}"/>
    <dgm:cxn modelId="{31877236-ACA6-46FF-B602-2261CA24C3C2}" type="presOf" srcId="{C1B62CF8-F62A-4226-BE85-937B6AEBB6AF}" destId="{A1081443-101A-4341-8237-58797388C1E3}" srcOrd="0" destOrd="0" presId="urn:microsoft.com/office/officeart/2005/8/layout/vList2"/>
    <dgm:cxn modelId="{279B023C-1C37-4D5C-B7B3-F94F239D71A3}" type="presOf" srcId="{27C50B44-04B9-439C-B33D-880FD4D5F74E}" destId="{35A78974-753D-43E9-83A5-E8F7FCE49AD6}" srcOrd="0" destOrd="0" presId="urn:microsoft.com/office/officeart/2005/8/layout/vList2"/>
    <dgm:cxn modelId="{A8D6EC3D-4B16-456D-9CD3-BEFF4811616B}" type="presOf" srcId="{57C882AE-ED84-41C7-ACB5-C05C87F6218B}" destId="{E6C0EEF8-204D-4AB6-9791-D49A4C22F1D7}" srcOrd="0" destOrd="0" presId="urn:microsoft.com/office/officeart/2005/8/layout/vList2"/>
    <dgm:cxn modelId="{6D287443-E4C6-4465-90D8-57CAE7CF820C}" srcId="{C1B62CF8-F62A-4226-BE85-937B6AEBB6AF}" destId="{A93A1C6D-E529-4D02-90E6-C673877D240F}" srcOrd="0" destOrd="0" parTransId="{C6892DE6-2F82-42D1-9679-4B8838980FD0}" sibTransId="{CAEA1ADB-2C55-46B5-866E-31807DD81D2A}"/>
    <dgm:cxn modelId="{49AAEB6A-B224-4B22-9592-C57FB95B96E3}" srcId="{C1B62CF8-F62A-4226-BE85-937B6AEBB6AF}" destId="{137E22D0-3BDB-46AE-81B3-289EBEBE6F8B}" srcOrd="5" destOrd="0" parTransId="{929EE218-F725-4C09-94D9-0BDFE987ED29}" sibTransId="{1F9B30AA-8142-48D0-89B1-C96979226259}"/>
    <dgm:cxn modelId="{8101F67A-9A54-4705-B69E-E78082E44D1F}" type="presOf" srcId="{CC60DF32-48B3-4004-BFA4-EFB2AB747763}" destId="{555CAE27-BD47-4281-90F5-2B6E1C8724B1}" srcOrd="0" destOrd="0" presId="urn:microsoft.com/office/officeart/2005/8/layout/vList2"/>
    <dgm:cxn modelId="{178BB88F-3C16-4614-AA1E-A63D88FA7151}" type="presOf" srcId="{FC9E7D45-94A9-4FEA-A81F-8C19A76DCF83}" destId="{E0E7DEA6-78CB-472A-B378-5BBB934811CB}" srcOrd="0" destOrd="0" presId="urn:microsoft.com/office/officeart/2005/8/layout/vList2"/>
    <dgm:cxn modelId="{767C3294-E1BF-4A74-BFB3-259D8E0FED42}" srcId="{C1B62CF8-F62A-4226-BE85-937B6AEBB6AF}" destId="{7A4DC930-6765-4B29-8E2C-D8AAE0644A82}" srcOrd="3" destOrd="0" parTransId="{A34B649D-75EB-4736-8072-A771F4E68A9B}" sibTransId="{122451C4-6F42-404E-A78A-5F7AF6000989}"/>
    <dgm:cxn modelId="{E4487CB8-C3EE-41AD-990C-237267C63664}" srcId="{C1B62CF8-F62A-4226-BE85-937B6AEBB6AF}" destId="{57C882AE-ED84-41C7-ACB5-C05C87F6218B}" srcOrd="6" destOrd="0" parTransId="{1AD0894D-C5A2-4B8A-BC1F-A16A8D294C2E}" sibTransId="{F4D9F6DF-F03F-4059-9DDE-37155C776959}"/>
    <dgm:cxn modelId="{8678E5F0-D120-4189-8C31-1F307849B867}" type="presOf" srcId="{137E22D0-3BDB-46AE-81B3-289EBEBE6F8B}" destId="{B8B47C41-7B25-40DB-AB72-785CE1445C88}" srcOrd="0" destOrd="0" presId="urn:microsoft.com/office/officeart/2005/8/layout/vList2"/>
    <dgm:cxn modelId="{CA4B57FA-0546-4C08-9CA0-2EE9D8E4911D}" type="presOf" srcId="{7A4DC930-6765-4B29-8E2C-D8AAE0644A82}" destId="{519059EE-F68D-4CBB-858F-39646EE9B8DA}" srcOrd="0" destOrd="0" presId="urn:microsoft.com/office/officeart/2005/8/layout/vList2"/>
    <dgm:cxn modelId="{382ECEFA-868B-4948-8C39-F06E37B07277}" type="presOf" srcId="{A93A1C6D-E529-4D02-90E6-C673877D240F}" destId="{A62AFA3B-185D-4DA2-8FEA-F50423579E09}" srcOrd="0" destOrd="0" presId="urn:microsoft.com/office/officeart/2005/8/layout/vList2"/>
    <dgm:cxn modelId="{32A098E3-26F6-40D4-9396-6BFE3E5DE5D9}" type="presParOf" srcId="{A1081443-101A-4341-8237-58797388C1E3}" destId="{A62AFA3B-185D-4DA2-8FEA-F50423579E09}" srcOrd="0" destOrd="0" presId="urn:microsoft.com/office/officeart/2005/8/layout/vList2"/>
    <dgm:cxn modelId="{3EDC092F-28DF-453A-A058-98583F4D4D22}" type="presParOf" srcId="{A1081443-101A-4341-8237-58797388C1E3}" destId="{C226C1E8-5DC4-46A0-A0DC-8404311096C8}" srcOrd="1" destOrd="0" presId="urn:microsoft.com/office/officeart/2005/8/layout/vList2"/>
    <dgm:cxn modelId="{50314020-3A4C-4F24-8791-3A20EFCC2ACC}" type="presParOf" srcId="{A1081443-101A-4341-8237-58797388C1E3}" destId="{35A78974-753D-43E9-83A5-E8F7FCE49AD6}" srcOrd="2" destOrd="0" presId="urn:microsoft.com/office/officeart/2005/8/layout/vList2"/>
    <dgm:cxn modelId="{93BB330A-47E5-42AA-AEF8-8E75322152D9}" type="presParOf" srcId="{A1081443-101A-4341-8237-58797388C1E3}" destId="{48A79FC7-B55F-4950-A7AD-841BE2C126FC}" srcOrd="3" destOrd="0" presId="urn:microsoft.com/office/officeart/2005/8/layout/vList2"/>
    <dgm:cxn modelId="{801C9600-FEE1-4038-B732-1B30ADBC0307}" type="presParOf" srcId="{A1081443-101A-4341-8237-58797388C1E3}" destId="{555CAE27-BD47-4281-90F5-2B6E1C8724B1}" srcOrd="4" destOrd="0" presId="urn:microsoft.com/office/officeart/2005/8/layout/vList2"/>
    <dgm:cxn modelId="{A9708C13-9C9F-4755-BB15-28187D7FA283}" type="presParOf" srcId="{A1081443-101A-4341-8237-58797388C1E3}" destId="{D2F208B5-5B0A-45FE-B5E4-5728F0E99E48}" srcOrd="5" destOrd="0" presId="urn:microsoft.com/office/officeart/2005/8/layout/vList2"/>
    <dgm:cxn modelId="{AD4FDEF0-E25F-4833-88D3-4E4330CFEEEC}" type="presParOf" srcId="{A1081443-101A-4341-8237-58797388C1E3}" destId="{519059EE-F68D-4CBB-858F-39646EE9B8DA}" srcOrd="6" destOrd="0" presId="urn:microsoft.com/office/officeart/2005/8/layout/vList2"/>
    <dgm:cxn modelId="{AA1EAF40-79F3-43DE-8D65-841CDAB4C4B2}" type="presParOf" srcId="{A1081443-101A-4341-8237-58797388C1E3}" destId="{88AA2903-8A49-46C4-B20E-3D18A31AE0CC}" srcOrd="7" destOrd="0" presId="urn:microsoft.com/office/officeart/2005/8/layout/vList2"/>
    <dgm:cxn modelId="{55AF5EB7-3964-4F40-A723-8CB7B724DB6D}" type="presParOf" srcId="{A1081443-101A-4341-8237-58797388C1E3}" destId="{E0E7DEA6-78CB-472A-B378-5BBB934811CB}" srcOrd="8" destOrd="0" presId="urn:microsoft.com/office/officeart/2005/8/layout/vList2"/>
    <dgm:cxn modelId="{48B977D0-14BE-4852-A6FA-9F1BBD51547E}" type="presParOf" srcId="{A1081443-101A-4341-8237-58797388C1E3}" destId="{40001DE1-A19C-4EB6-9BA3-47DCA129C78E}" srcOrd="9" destOrd="0" presId="urn:microsoft.com/office/officeart/2005/8/layout/vList2"/>
    <dgm:cxn modelId="{DB9B72EB-CE06-49C9-B415-B64F0C2F8598}" type="presParOf" srcId="{A1081443-101A-4341-8237-58797388C1E3}" destId="{B8B47C41-7B25-40DB-AB72-785CE1445C88}" srcOrd="10" destOrd="0" presId="urn:microsoft.com/office/officeart/2005/8/layout/vList2"/>
    <dgm:cxn modelId="{10CDA514-9C10-4D11-8C59-6B54AB62A282}" type="presParOf" srcId="{A1081443-101A-4341-8237-58797388C1E3}" destId="{4BE7F5AB-9495-41D7-8446-A320CA060C71}" srcOrd="11" destOrd="0" presId="urn:microsoft.com/office/officeart/2005/8/layout/vList2"/>
    <dgm:cxn modelId="{9F17973F-716A-4FBA-90E5-8CF99A29CA80}" type="presParOf" srcId="{A1081443-101A-4341-8237-58797388C1E3}" destId="{E6C0EEF8-204D-4AB6-9791-D49A4C22F1D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B4C1E1-9461-4CC6-854D-7E4D18968FB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BB4578C-B2CE-4D60-BF4F-8A0408688A6D}">
      <dgm:prSet/>
      <dgm:spPr/>
      <dgm:t>
        <a:bodyPr/>
        <a:lstStyle/>
        <a:p>
          <a:pPr algn="l" rtl="0">
            <a:lnSpc>
              <a:spcPct val="90000"/>
            </a:lnSpc>
          </a:pPr>
          <a:r>
            <a:rPr lang="fi-FI" sz="1800" dirty="0">
              <a:solidFill>
                <a:srgbClr val="FFFFFF"/>
              </a:solidFill>
              <a:latin typeface="Calibri" panose="020F0502020204030204"/>
              <a:ea typeface="+mn-ea"/>
              <a:cs typeface="+mn-cs"/>
            </a:rPr>
            <a:t>1. Sairastuessasi välitön ilmoitus rehtorille tai virka-apulaisrehtorille</a:t>
          </a:r>
          <a:endParaRPr lang="en-US" sz="1800" dirty="0">
            <a:solidFill>
              <a:srgbClr val="FFFFFF"/>
            </a:solidFill>
            <a:latin typeface="Calibri" panose="020F0502020204030204"/>
            <a:ea typeface="+mn-ea"/>
            <a:cs typeface="+mn-cs"/>
          </a:endParaRPr>
        </a:p>
      </dgm:t>
    </dgm:pt>
    <dgm:pt modelId="{3412326F-369D-4597-9031-746A4E36BCB2}" type="parTrans" cxnId="{1608C0CC-5952-4AB2-B9FC-F7B6B2D4853E}">
      <dgm:prSet/>
      <dgm:spPr/>
      <dgm:t>
        <a:bodyPr/>
        <a:lstStyle/>
        <a:p>
          <a:endParaRPr lang="en-US"/>
        </a:p>
      </dgm:t>
    </dgm:pt>
    <dgm:pt modelId="{65FD6252-C98A-415F-AB0C-AD32FF5874F5}" type="sibTrans" cxnId="{1608C0CC-5952-4AB2-B9FC-F7B6B2D4853E}">
      <dgm:prSet/>
      <dgm:spPr/>
      <dgm:t>
        <a:bodyPr/>
        <a:lstStyle/>
        <a:p>
          <a:endParaRPr lang="en-US"/>
        </a:p>
      </dgm:t>
    </dgm:pt>
    <dgm:pt modelId="{011BB3F2-8766-4EE2-9F8E-0C9649286140}">
      <dgm:prSet phldr="0"/>
      <dgm:spPr/>
      <dgm:t>
        <a:bodyPr/>
        <a:lstStyle/>
        <a:p>
          <a:pPr algn="l">
            <a:lnSpc>
              <a:spcPct val="90000"/>
            </a:lnSpc>
          </a:pPr>
          <a:r>
            <a:rPr lang="fi-FI" sz="1800" dirty="0">
              <a:solidFill>
                <a:srgbClr val="FFFFFF"/>
              </a:solidFill>
              <a:latin typeface="Calibri" panose="020F0502020204030204"/>
              <a:ea typeface="+mn-ea"/>
              <a:cs typeface="+mn-cs"/>
            </a:rPr>
            <a:t>Toivonen Teemu    virka-apul.rehtori    040 315 2575</a:t>
          </a:r>
        </a:p>
      </dgm:t>
    </dgm:pt>
    <dgm:pt modelId="{58D76FD0-6B66-4148-9F8A-0829AEC746A4}" type="parTrans" cxnId="{FF8A4626-D882-49CF-8F3D-1D16F9994607}">
      <dgm:prSet/>
      <dgm:spPr/>
      <dgm:t>
        <a:bodyPr/>
        <a:lstStyle/>
        <a:p>
          <a:endParaRPr lang="en-US"/>
        </a:p>
      </dgm:t>
    </dgm:pt>
    <dgm:pt modelId="{38D81F00-8606-4DFD-80DE-5C9D0A3133CD}" type="sibTrans" cxnId="{FF8A4626-D882-49CF-8F3D-1D16F9994607}">
      <dgm:prSet/>
      <dgm:spPr/>
      <dgm:t>
        <a:bodyPr/>
        <a:lstStyle/>
        <a:p>
          <a:endParaRPr lang="en-US"/>
        </a:p>
      </dgm:t>
    </dgm:pt>
    <dgm:pt modelId="{37EA7828-1835-4EB9-B9E1-944615FACB1A}">
      <dgm:prSet/>
      <dgm:spPr/>
      <dgm:t>
        <a:bodyPr/>
        <a:lstStyle/>
        <a:p>
          <a:pPr algn="l" rtl="0">
            <a:lnSpc>
              <a:spcPct val="90000"/>
            </a:lnSpc>
          </a:pPr>
          <a:r>
            <a:rPr lang="fi-FI" sz="1800" dirty="0">
              <a:solidFill>
                <a:srgbClr val="FFFFFF"/>
              </a:solidFill>
              <a:latin typeface="Calibri" panose="020F0502020204030204"/>
              <a:ea typeface="+mn-ea"/>
              <a:cs typeface="+mn-cs"/>
            </a:rPr>
            <a:t> Puoltolauseet hankittava tarvittaessa</a:t>
          </a:r>
          <a:r>
            <a:rPr lang="fi-FI" sz="1800" dirty="0">
              <a:solidFill>
                <a:srgbClr val="FFFFFF"/>
              </a:solidFill>
              <a:latin typeface="Calibri Light" panose="020F0302020204030204"/>
              <a:ea typeface="+mn-ea"/>
              <a:cs typeface="+mn-cs"/>
            </a:rPr>
            <a:t>  </a:t>
          </a:r>
          <a:r>
            <a:rPr lang="fi-FI" sz="1800" dirty="0">
              <a:solidFill>
                <a:srgbClr val="FFFFFF"/>
              </a:solidFill>
              <a:latin typeface="Calibri" panose="020F0502020204030204"/>
              <a:ea typeface="+mn-ea"/>
              <a:cs typeface="+mn-cs"/>
            </a:rPr>
            <a:t>esim. ongelmatilanteet</a:t>
          </a:r>
          <a:endParaRPr lang="en-US" sz="1800" dirty="0">
            <a:solidFill>
              <a:srgbClr val="FFFFFF"/>
            </a:solidFill>
            <a:latin typeface="Calibri" panose="020F0502020204030204"/>
            <a:ea typeface="+mn-ea"/>
            <a:cs typeface="+mn-cs"/>
          </a:endParaRPr>
        </a:p>
      </dgm:t>
    </dgm:pt>
    <dgm:pt modelId="{16D1F6E9-A938-446A-8DC7-DC6AEF57E3A7}" type="parTrans" cxnId="{FD21F7F9-AEAD-4ABB-AB6D-A9BB99F6F61D}">
      <dgm:prSet/>
      <dgm:spPr/>
      <dgm:t>
        <a:bodyPr/>
        <a:lstStyle/>
        <a:p>
          <a:endParaRPr lang="en-US"/>
        </a:p>
      </dgm:t>
    </dgm:pt>
    <dgm:pt modelId="{8EB445FA-BA69-4749-B0BA-9EECB5974A4E}" type="sibTrans" cxnId="{FD21F7F9-AEAD-4ABB-AB6D-A9BB99F6F61D}">
      <dgm:prSet/>
      <dgm:spPr/>
      <dgm:t>
        <a:bodyPr/>
        <a:lstStyle/>
        <a:p>
          <a:endParaRPr lang="en-US"/>
        </a:p>
      </dgm:t>
    </dgm:pt>
    <dgm:pt modelId="{D994116A-1EAD-42D5-857E-E5D37FCA9D63}">
      <dgm:prSet/>
      <dgm:spPr/>
      <dgm:t>
        <a:bodyPr/>
        <a:lstStyle/>
        <a:p>
          <a:pPr algn="l" rtl="0">
            <a:lnSpc>
              <a:spcPct val="90000"/>
            </a:lnSpc>
          </a:pPr>
          <a:r>
            <a:rPr lang="fi-FI" sz="1800" dirty="0">
              <a:solidFill>
                <a:srgbClr val="FFFFFF"/>
              </a:solidFill>
              <a:latin typeface="Calibri Light" panose="020F0302020204030204"/>
              <a:ea typeface="+mn-ea"/>
              <a:cs typeface="+mn-cs"/>
            </a:rPr>
            <a:t>Ilmoittautuminen yo-kokeisiin on sitova</a:t>
          </a:r>
          <a:endParaRPr lang="en-US" sz="1800" dirty="0">
            <a:solidFill>
              <a:srgbClr val="FFFFFF"/>
            </a:solidFill>
            <a:latin typeface="Calibri" panose="020F0502020204030204"/>
            <a:ea typeface="+mn-ea"/>
            <a:cs typeface="+mn-cs"/>
          </a:endParaRPr>
        </a:p>
      </dgm:t>
    </dgm:pt>
    <dgm:pt modelId="{685C4968-9D20-4646-8F18-D9EE22A2A751}" type="parTrans" cxnId="{B3069D70-EF17-4EB0-BEB9-A955F33E8CB8}">
      <dgm:prSet/>
      <dgm:spPr/>
      <dgm:t>
        <a:bodyPr/>
        <a:lstStyle/>
        <a:p>
          <a:endParaRPr lang="en-US"/>
        </a:p>
      </dgm:t>
    </dgm:pt>
    <dgm:pt modelId="{59A9A300-3582-4A04-B999-DCC9AFF7F853}" type="sibTrans" cxnId="{B3069D70-EF17-4EB0-BEB9-A955F33E8CB8}">
      <dgm:prSet/>
      <dgm:spPr/>
      <dgm:t>
        <a:bodyPr/>
        <a:lstStyle/>
        <a:p>
          <a:endParaRPr lang="en-US"/>
        </a:p>
      </dgm:t>
    </dgm:pt>
    <dgm:pt modelId="{9BDAA7C4-F8F9-491A-B4EF-F8FE2F468F70}">
      <dgm:prSet/>
      <dgm:spPr/>
      <dgm:t>
        <a:bodyPr/>
        <a:lstStyle/>
        <a:p>
          <a:pPr algn="l">
            <a:lnSpc>
              <a:spcPct val="90000"/>
            </a:lnSpc>
          </a:pPr>
          <a:r>
            <a:rPr lang="fi-FI" sz="1800" dirty="0">
              <a:solidFill>
                <a:srgbClr val="FFFFFF"/>
              </a:solidFill>
              <a:latin typeface="Calibri Light" panose="020F0302020204030204"/>
              <a:ea typeface="+mn-ea"/>
              <a:cs typeface="+mn-cs"/>
            </a:rPr>
            <a:t>Nimen</a:t>
          </a:r>
          <a:r>
            <a:rPr lang="fi-FI" sz="1800" dirty="0">
              <a:solidFill>
                <a:srgbClr val="FFFFFF"/>
              </a:solidFill>
              <a:latin typeface="Calibri" panose="020F0502020204030204"/>
              <a:ea typeface="+mn-ea"/>
              <a:cs typeface="+mn-cs"/>
            </a:rPr>
            <a:t> julkaisu: Jos et halua, että nimesi julkistaan esim. lehdissä, ilmoita siitä </a:t>
          </a:r>
          <a:r>
            <a:rPr lang="fi-FI" sz="1800" b="1" dirty="0">
              <a:solidFill>
                <a:srgbClr val="FFFFFF"/>
              </a:solidFill>
              <a:latin typeface="Calibri" panose="020F0502020204030204"/>
              <a:ea typeface="+mn-ea"/>
              <a:cs typeface="+mn-cs"/>
            </a:rPr>
            <a:t> </a:t>
          </a:r>
          <a:r>
            <a:rPr lang="fi-FI" sz="1800" dirty="0">
              <a:solidFill>
                <a:srgbClr val="FFFFFF"/>
              </a:solidFill>
              <a:latin typeface="Calibri" panose="020F0502020204030204"/>
              <a:ea typeface="+mn-ea"/>
              <a:cs typeface="+mn-cs"/>
            </a:rPr>
            <a:t>kirjallisesti  osoitteeseen  </a:t>
          </a:r>
          <a:r>
            <a:rPr lang="fi-FI" sz="1800" dirty="0">
              <a:solidFill>
                <a:srgbClr val="FFFFFF"/>
              </a:solidFill>
              <a:latin typeface="Calibri" panose="020F0502020204030204"/>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lukio@jarvenpaa.fi</a:t>
          </a:r>
          <a:endParaRPr lang="en-US" sz="1800" dirty="0">
            <a:solidFill>
              <a:srgbClr val="FFFFFF"/>
            </a:solidFill>
            <a:latin typeface="Calibri" panose="020F0502020204030204"/>
            <a:ea typeface="+mn-ea"/>
            <a:cs typeface="+mn-cs"/>
          </a:endParaRPr>
        </a:p>
      </dgm:t>
    </dgm:pt>
    <dgm:pt modelId="{621B4CCC-647D-4445-9C04-26C0E988B075}" type="parTrans" cxnId="{E42563A9-D297-4B1D-8006-A9E42BA070C2}">
      <dgm:prSet/>
      <dgm:spPr/>
      <dgm:t>
        <a:bodyPr/>
        <a:lstStyle/>
        <a:p>
          <a:endParaRPr lang="en-US"/>
        </a:p>
      </dgm:t>
    </dgm:pt>
    <dgm:pt modelId="{F42C546A-1E2E-4875-A372-06EC3C407781}" type="sibTrans" cxnId="{E42563A9-D297-4B1D-8006-A9E42BA070C2}">
      <dgm:prSet/>
      <dgm:spPr/>
      <dgm:t>
        <a:bodyPr/>
        <a:lstStyle/>
        <a:p>
          <a:endParaRPr lang="en-US"/>
        </a:p>
      </dgm:t>
    </dgm:pt>
    <dgm:pt modelId="{45D11652-387F-4F63-B8AF-46A936ED6816}">
      <dgm:prSet phldr="0"/>
      <dgm:spPr/>
      <dgm:t>
        <a:bodyPr/>
        <a:lstStyle/>
        <a:p>
          <a:pPr algn="l" rtl="0">
            <a:lnSpc>
              <a:spcPct val="100000"/>
            </a:lnSpc>
          </a:pPr>
          <a:r>
            <a:rPr lang="fi-FI" sz="1800" dirty="0">
              <a:solidFill>
                <a:srgbClr val="FFFFFF"/>
              </a:solidFill>
              <a:latin typeface="Calibri"/>
              <a:ea typeface="+mn-ea"/>
              <a:cs typeface="+mn-cs"/>
            </a:rPr>
            <a:t>Marja-Liisa Lehtiniemi rehtori, </a:t>
          </a:r>
          <a:r>
            <a:rPr lang="fi-FI" sz="1800" dirty="0">
              <a:solidFill>
                <a:srgbClr val="FFFFFF"/>
              </a:solidFill>
              <a:latin typeface="Source Sans Pro"/>
              <a:ea typeface="Source Sans Pro"/>
              <a:cs typeface="+mn-cs"/>
            </a:rPr>
            <a:t>040 315 2308</a:t>
          </a:r>
          <a:r>
            <a:rPr lang="fi-FI" sz="1800" dirty="0">
              <a:solidFill>
                <a:srgbClr val="FFFFFF"/>
              </a:solidFill>
              <a:latin typeface="Calibri"/>
              <a:ea typeface="+mn-ea"/>
              <a:cs typeface="+mn-cs"/>
            </a:rPr>
            <a:t> </a:t>
          </a:r>
        </a:p>
      </dgm:t>
    </dgm:pt>
    <dgm:pt modelId="{F38BDB98-112B-4A5A-A67A-D90C6E946458}" type="parTrans" cxnId="{C6CE7969-BE56-4A7B-8F8E-A5E1BF5DEFE6}">
      <dgm:prSet/>
      <dgm:spPr/>
    </dgm:pt>
    <dgm:pt modelId="{C9AA5CFA-6306-4F2C-903D-ABFF249F2F06}" type="sibTrans" cxnId="{C6CE7969-BE56-4A7B-8F8E-A5E1BF5DEFE6}">
      <dgm:prSet/>
      <dgm:spPr/>
    </dgm:pt>
    <dgm:pt modelId="{BB60D55C-AA3B-44D0-A7F4-6EE60962999B}" type="pres">
      <dgm:prSet presAssocID="{19B4C1E1-9461-4CC6-854D-7E4D18968FBE}" presName="linear" presStyleCnt="0">
        <dgm:presLayoutVars>
          <dgm:animLvl val="lvl"/>
          <dgm:resizeHandles val="exact"/>
        </dgm:presLayoutVars>
      </dgm:prSet>
      <dgm:spPr/>
    </dgm:pt>
    <dgm:pt modelId="{5E6BAB7F-4D6C-48F3-A293-B292AA9D0765}" type="pres">
      <dgm:prSet presAssocID="{FBB4578C-B2CE-4D60-BF4F-8A0408688A6D}" presName="parentText" presStyleLbl="node1" presStyleIdx="0" presStyleCnt="6">
        <dgm:presLayoutVars>
          <dgm:chMax val="0"/>
          <dgm:bulletEnabled val="1"/>
        </dgm:presLayoutVars>
      </dgm:prSet>
      <dgm:spPr/>
    </dgm:pt>
    <dgm:pt modelId="{8A7DF1F8-8D7E-477C-BD92-4616E1E7E746}" type="pres">
      <dgm:prSet presAssocID="{65FD6252-C98A-415F-AB0C-AD32FF5874F5}" presName="spacer" presStyleCnt="0"/>
      <dgm:spPr/>
    </dgm:pt>
    <dgm:pt modelId="{A3C19D99-60F5-4494-8C60-144B91FB1F12}" type="pres">
      <dgm:prSet presAssocID="{45D11652-387F-4F63-B8AF-46A936ED6816}" presName="parentText" presStyleLbl="node1" presStyleIdx="1" presStyleCnt="6">
        <dgm:presLayoutVars>
          <dgm:chMax val="0"/>
          <dgm:bulletEnabled val="1"/>
        </dgm:presLayoutVars>
      </dgm:prSet>
      <dgm:spPr/>
    </dgm:pt>
    <dgm:pt modelId="{AD455718-058D-4810-95B8-29FB9A371B14}" type="pres">
      <dgm:prSet presAssocID="{C9AA5CFA-6306-4F2C-903D-ABFF249F2F06}" presName="spacer" presStyleCnt="0"/>
      <dgm:spPr/>
    </dgm:pt>
    <dgm:pt modelId="{CCD5A06A-CD6F-4EFC-BCAE-DE88CB58358E}" type="pres">
      <dgm:prSet presAssocID="{011BB3F2-8766-4EE2-9F8E-0C9649286140}" presName="parentText" presStyleLbl="node1" presStyleIdx="2" presStyleCnt="6">
        <dgm:presLayoutVars>
          <dgm:chMax val="0"/>
          <dgm:bulletEnabled val="1"/>
        </dgm:presLayoutVars>
      </dgm:prSet>
      <dgm:spPr/>
    </dgm:pt>
    <dgm:pt modelId="{8C0F92D0-D119-4771-A615-AEBDD3327E2C}" type="pres">
      <dgm:prSet presAssocID="{38D81F00-8606-4DFD-80DE-5C9D0A3133CD}" presName="spacer" presStyleCnt="0"/>
      <dgm:spPr/>
    </dgm:pt>
    <dgm:pt modelId="{4DAD5B2A-4644-41FA-9E12-747E64DC6C2E}" type="pres">
      <dgm:prSet presAssocID="{37EA7828-1835-4EB9-B9E1-944615FACB1A}" presName="parentText" presStyleLbl="node1" presStyleIdx="3" presStyleCnt="6">
        <dgm:presLayoutVars>
          <dgm:chMax val="0"/>
          <dgm:bulletEnabled val="1"/>
        </dgm:presLayoutVars>
      </dgm:prSet>
      <dgm:spPr/>
    </dgm:pt>
    <dgm:pt modelId="{9A827C30-675E-423A-9E50-F64B8059CD16}" type="pres">
      <dgm:prSet presAssocID="{8EB445FA-BA69-4749-B0BA-9EECB5974A4E}" presName="spacer" presStyleCnt="0"/>
      <dgm:spPr/>
    </dgm:pt>
    <dgm:pt modelId="{6D1B1DCB-55AC-475C-B114-7F72AC38409C}" type="pres">
      <dgm:prSet presAssocID="{D994116A-1EAD-42D5-857E-E5D37FCA9D63}" presName="parentText" presStyleLbl="node1" presStyleIdx="4" presStyleCnt="6">
        <dgm:presLayoutVars>
          <dgm:chMax val="0"/>
          <dgm:bulletEnabled val="1"/>
        </dgm:presLayoutVars>
      </dgm:prSet>
      <dgm:spPr/>
    </dgm:pt>
    <dgm:pt modelId="{BBF41674-85C6-42FE-A701-E943E0BC3EF3}" type="pres">
      <dgm:prSet presAssocID="{59A9A300-3582-4A04-B999-DCC9AFF7F853}" presName="spacer" presStyleCnt="0"/>
      <dgm:spPr/>
    </dgm:pt>
    <dgm:pt modelId="{6BE340EF-A6C7-4EC1-9D68-C20F3A52EC42}" type="pres">
      <dgm:prSet presAssocID="{9BDAA7C4-F8F9-491A-B4EF-F8FE2F468F70}" presName="parentText" presStyleLbl="node1" presStyleIdx="5" presStyleCnt="6">
        <dgm:presLayoutVars>
          <dgm:chMax val="0"/>
          <dgm:bulletEnabled val="1"/>
        </dgm:presLayoutVars>
      </dgm:prSet>
      <dgm:spPr/>
    </dgm:pt>
  </dgm:ptLst>
  <dgm:cxnLst>
    <dgm:cxn modelId="{2BA17802-18CB-4B8C-8AF0-7A87412B3BE6}" type="presOf" srcId="{37EA7828-1835-4EB9-B9E1-944615FACB1A}" destId="{4DAD5B2A-4644-41FA-9E12-747E64DC6C2E}" srcOrd="0" destOrd="0" presId="urn:microsoft.com/office/officeart/2005/8/layout/vList2"/>
    <dgm:cxn modelId="{60D33E20-E214-4236-8FA7-F5308F0ADEBB}" type="presOf" srcId="{9BDAA7C4-F8F9-491A-B4EF-F8FE2F468F70}" destId="{6BE340EF-A6C7-4EC1-9D68-C20F3A52EC42}" srcOrd="0" destOrd="0" presId="urn:microsoft.com/office/officeart/2005/8/layout/vList2"/>
    <dgm:cxn modelId="{FF8A4626-D882-49CF-8F3D-1D16F9994607}" srcId="{19B4C1E1-9461-4CC6-854D-7E4D18968FBE}" destId="{011BB3F2-8766-4EE2-9F8E-0C9649286140}" srcOrd="2" destOrd="0" parTransId="{58D76FD0-6B66-4148-9F8A-0829AEC746A4}" sibTransId="{38D81F00-8606-4DFD-80DE-5C9D0A3133CD}"/>
    <dgm:cxn modelId="{FCC19634-CC00-44FB-A142-9EC9DEE2225C}" type="presOf" srcId="{FBB4578C-B2CE-4D60-BF4F-8A0408688A6D}" destId="{5E6BAB7F-4D6C-48F3-A293-B292AA9D0765}" srcOrd="0" destOrd="0" presId="urn:microsoft.com/office/officeart/2005/8/layout/vList2"/>
    <dgm:cxn modelId="{D089B05B-A8FC-4736-A357-071D86D52B91}" type="presOf" srcId="{19B4C1E1-9461-4CC6-854D-7E4D18968FBE}" destId="{BB60D55C-AA3B-44D0-A7F4-6EE60962999B}" srcOrd="0" destOrd="0" presId="urn:microsoft.com/office/officeart/2005/8/layout/vList2"/>
    <dgm:cxn modelId="{08D13842-5071-47E7-A71C-012FBED36C36}" type="presOf" srcId="{011BB3F2-8766-4EE2-9F8E-0C9649286140}" destId="{CCD5A06A-CD6F-4EFC-BCAE-DE88CB58358E}" srcOrd="0" destOrd="0" presId="urn:microsoft.com/office/officeart/2005/8/layout/vList2"/>
    <dgm:cxn modelId="{C6CE7969-BE56-4A7B-8F8E-A5E1BF5DEFE6}" srcId="{19B4C1E1-9461-4CC6-854D-7E4D18968FBE}" destId="{45D11652-387F-4F63-B8AF-46A936ED6816}" srcOrd="1" destOrd="0" parTransId="{F38BDB98-112B-4A5A-A67A-D90C6E946458}" sibTransId="{C9AA5CFA-6306-4F2C-903D-ABFF249F2F06}"/>
    <dgm:cxn modelId="{B3069D70-EF17-4EB0-BEB9-A955F33E8CB8}" srcId="{19B4C1E1-9461-4CC6-854D-7E4D18968FBE}" destId="{D994116A-1EAD-42D5-857E-E5D37FCA9D63}" srcOrd="4" destOrd="0" parTransId="{685C4968-9D20-4646-8F18-D9EE22A2A751}" sibTransId="{59A9A300-3582-4A04-B999-DCC9AFF7F853}"/>
    <dgm:cxn modelId="{AD02E4A3-75FD-4D73-B090-2536D54D0412}" type="presOf" srcId="{D994116A-1EAD-42D5-857E-E5D37FCA9D63}" destId="{6D1B1DCB-55AC-475C-B114-7F72AC38409C}" srcOrd="0" destOrd="0" presId="urn:microsoft.com/office/officeart/2005/8/layout/vList2"/>
    <dgm:cxn modelId="{E42563A9-D297-4B1D-8006-A9E42BA070C2}" srcId="{19B4C1E1-9461-4CC6-854D-7E4D18968FBE}" destId="{9BDAA7C4-F8F9-491A-B4EF-F8FE2F468F70}" srcOrd="5" destOrd="0" parTransId="{621B4CCC-647D-4445-9C04-26C0E988B075}" sibTransId="{F42C546A-1E2E-4875-A372-06EC3C407781}"/>
    <dgm:cxn modelId="{1608C0CC-5952-4AB2-B9FC-F7B6B2D4853E}" srcId="{19B4C1E1-9461-4CC6-854D-7E4D18968FBE}" destId="{FBB4578C-B2CE-4D60-BF4F-8A0408688A6D}" srcOrd="0" destOrd="0" parTransId="{3412326F-369D-4597-9031-746A4E36BCB2}" sibTransId="{65FD6252-C98A-415F-AB0C-AD32FF5874F5}"/>
    <dgm:cxn modelId="{FD21F7F9-AEAD-4ABB-AB6D-A9BB99F6F61D}" srcId="{19B4C1E1-9461-4CC6-854D-7E4D18968FBE}" destId="{37EA7828-1835-4EB9-B9E1-944615FACB1A}" srcOrd="3" destOrd="0" parTransId="{16D1F6E9-A938-446A-8DC7-DC6AEF57E3A7}" sibTransId="{8EB445FA-BA69-4749-B0BA-9EECB5974A4E}"/>
    <dgm:cxn modelId="{466857FF-CAE2-4316-A499-AC653FA2AD9E}" type="presOf" srcId="{45D11652-387F-4F63-B8AF-46A936ED6816}" destId="{A3C19D99-60F5-4494-8C60-144B91FB1F12}" srcOrd="0" destOrd="0" presId="urn:microsoft.com/office/officeart/2005/8/layout/vList2"/>
    <dgm:cxn modelId="{8600A2A9-21C1-41DD-9F81-37BD7C2B9FE0}" type="presParOf" srcId="{BB60D55C-AA3B-44D0-A7F4-6EE60962999B}" destId="{5E6BAB7F-4D6C-48F3-A293-B292AA9D0765}" srcOrd="0" destOrd="0" presId="urn:microsoft.com/office/officeart/2005/8/layout/vList2"/>
    <dgm:cxn modelId="{FF64EEF8-3326-4A25-8C1C-6783BC2283AE}" type="presParOf" srcId="{BB60D55C-AA3B-44D0-A7F4-6EE60962999B}" destId="{8A7DF1F8-8D7E-477C-BD92-4616E1E7E746}" srcOrd="1" destOrd="0" presId="urn:microsoft.com/office/officeart/2005/8/layout/vList2"/>
    <dgm:cxn modelId="{AC0C7C9C-0CBF-4062-9A5A-3789AD800FCB}" type="presParOf" srcId="{BB60D55C-AA3B-44D0-A7F4-6EE60962999B}" destId="{A3C19D99-60F5-4494-8C60-144B91FB1F12}" srcOrd="2" destOrd="0" presId="urn:microsoft.com/office/officeart/2005/8/layout/vList2"/>
    <dgm:cxn modelId="{16C6F349-2E71-4A5F-A137-97CE9F5033E5}" type="presParOf" srcId="{BB60D55C-AA3B-44D0-A7F4-6EE60962999B}" destId="{AD455718-058D-4810-95B8-29FB9A371B14}" srcOrd="3" destOrd="0" presId="urn:microsoft.com/office/officeart/2005/8/layout/vList2"/>
    <dgm:cxn modelId="{36609A0F-1A80-4D0B-9B63-12325DB53048}" type="presParOf" srcId="{BB60D55C-AA3B-44D0-A7F4-6EE60962999B}" destId="{CCD5A06A-CD6F-4EFC-BCAE-DE88CB58358E}" srcOrd="4" destOrd="0" presId="urn:microsoft.com/office/officeart/2005/8/layout/vList2"/>
    <dgm:cxn modelId="{B3990A08-2586-4EDF-AC39-8EC17566ADD7}" type="presParOf" srcId="{BB60D55C-AA3B-44D0-A7F4-6EE60962999B}" destId="{8C0F92D0-D119-4771-A615-AEBDD3327E2C}" srcOrd="5" destOrd="0" presId="urn:microsoft.com/office/officeart/2005/8/layout/vList2"/>
    <dgm:cxn modelId="{8BEAEFAA-118C-4C0A-867E-B1C999CF410C}" type="presParOf" srcId="{BB60D55C-AA3B-44D0-A7F4-6EE60962999B}" destId="{4DAD5B2A-4644-41FA-9E12-747E64DC6C2E}" srcOrd="6" destOrd="0" presId="urn:microsoft.com/office/officeart/2005/8/layout/vList2"/>
    <dgm:cxn modelId="{0AD41A9E-AD31-4D4A-A547-8FDB1B267867}" type="presParOf" srcId="{BB60D55C-AA3B-44D0-A7F4-6EE60962999B}" destId="{9A827C30-675E-423A-9E50-F64B8059CD16}" srcOrd="7" destOrd="0" presId="urn:microsoft.com/office/officeart/2005/8/layout/vList2"/>
    <dgm:cxn modelId="{6EDD9923-DB8F-4166-A58F-EFD1988580A5}" type="presParOf" srcId="{BB60D55C-AA3B-44D0-A7F4-6EE60962999B}" destId="{6D1B1DCB-55AC-475C-B114-7F72AC38409C}" srcOrd="8" destOrd="0" presId="urn:microsoft.com/office/officeart/2005/8/layout/vList2"/>
    <dgm:cxn modelId="{F4F7549E-206D-43C6-8371-DD01A7C72269}" type="presParOf" srcId="{BB60D55C-AA3B-44D0-A7F4-6EE60962999B}" destId="{BBF41674-85C6-42FE-A701-E943E0BC3EF3}" srcOrd="9" destOrd="0" presId="urn:microsoft.com/office/officeart/2005/8/layout/vList2"/>
    <dgm:cxn modelId="{B0B43850-41DB-445B-AB63-17F19295298B}" type="presParOf" srcId="{BB60D55C-AA3B-44D0-A7F4-6EE60962999B}" destId="{6BE340EF-A6C7-4EC1-9D68-C20F3A52EC4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2DDEDF-86D0-4A4A-9ACB-11B820A1C9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6034385-8FC5-4A4F-8B5D-34FD5DC563B6}">
      <dgm:prSet/>
      <dgm:spPr/>
      <dgm:t>
        <a:bodyPr/>
        <a:lstStyle/>
        <a:p>
          <a:pPr>
            <a:lnSpc>
              <a:spcPct val="100000"/>
            </a:lnSpc>
          </a:pPr>
          <a:r>
            <a:rPr lang="fi-FI" b="0" i="0"/>
            <a:t>Kokelas, joka syyllistyy koetilaisuuden häirintään, vilpilliseen menettelyyn tai vilpin yritykseen taikka avustaa siinä tai muutoin törkeästi rikkoo järjestystä, </a:t>
          </a:r>
          <a:r>
            <a:rPr lang="fi-FI" b="1" i="0"/>
            <a:t>menettää oikeutensa osallistua kokeisiin kyseisenä tutkintokertana. Kokeet, joihin kokelas on kyseisellä tutkintokerralla ilmoittautunut, katsotaan hylätyiksi</a:t>
          </a:r>
          <a:r>
            <a:rPr lang="fi-FI" b="0" i="0"/>
            <a:t>.</a:t>
          </a:r>
          <a:br>
            <a:rPr lang="fi-FI" b="0" i="0"/>
          </a:br>
          <a:endParaRPr lang="en-US"/>
        </a:p>
      </dgm:t>
    </dgm:pt>
    <dgm:pt modelId="{79483146-64A5-42D1-B761-3A533BD070F2}" type="parTrans" cxnId="{132E5CF3-7A0E-4595-92B8-5B977F6F7B54}">
      <dgm:prSet/>
      <dgm:spPr/>
      <dgm:t>
        <a:bodyPr/>
        <a:lstStyle/>
        <a:p>
          <a:endParaRPr lang="en-US"/>
        </a:p>
      </dgm:t>
    </dgm:pt>
    <dgm:pt modelId="{A95CA6AC-5C25-4536-9335-6A92F1E43F3A}" type="sibTrans" cxnId="{132E5CF3-7A0E-4595-92B8-5B977F6F7B54}">
      <dgm:prSet/>
      <dgm:spPr/>
      <dgm:t>
        <a:bodyPr/>
        <a:lstStyle/>
        <a:p>
          <a:endParaRPr lang="en-US"/>
        </a:p>
      </dgm:t>
    </dgm:pt>
    <dgm:pt modelId="{17AC2BC9-3E9B-472F-9FDF-9EEABD3323E0}">
      <dgm:prSet/>
      <dgm:spPr/>
      <dgm:t>
        <a:bodyPr/>
        <a:lstStyle/>
        <a:p>
          <a:pPr>
            <a:lnSpc>
              <a:spcPct val="100000"/>
            </a:lnSpc>
          </a:pPr>
          <a:r>
            <a:rPr lang="fi-FI" b="0" i="0"/>
            <a:t>Kokelas ei saa kokeen aikana olla yhteydessä muihin tahoihin valvojia lukuun ottamatta. Yhteys tai yritys yhteyden ottamiseksi katsotaan vilpiksi. </a:t>
          </a:r>
          <a:endParaRPr lang="en-US"/>
        </a:p>
      </dgm:t>
    </dgm:pt>
    <dgm:pt modelId="{F6803DEF-CDA3-4A4A-80D0-3513804B2020}" type="parTrans" cxnId="{D64CC72F-59DA-4B6D-8AA6-323D13E595D3}">
      <dgm:prSet/>
      <dgm:spPr/>
      <dgm:t>
        <a:bodyPr/>
        <a:lstStyle/>
        <a:p>
          <a:endParaRPr lang="en-US"/>
        </a:p>
      </dgm:t>
    </dgm:pt>
    <dgm:pt modelId="{27811EE6-123F-4B44-89AB-88EEDF30B558}" type="sibTrans" cxnId="{D64CC72F-59DA-4B6D-8AA6-323D13E595D3}">
      <dgm:prSet/>
      <dgm:spPr/>
      <dgm:t>
        <a:bodyPr/>
        <a:lstStyle/>
        <a:p>
          <a:endParaRPr lang="en-US"/>
        </a:p>
      </dgm:t>
    </dgm:pt>
    <dgm:pt modelId="{57582F2E-824E-4154-87C4-A16ACF2D0149}">
      <dgm:prSet phldr="0"/>
      <dgm:spPr/>
      <dgm:t>
        <a:bodyPr/>
        <a:lstStyle/>
        <a:p>
          <a:pPr rtl="0"/>
          <a:r>
            <a:rPr lang="fi-FI">
              <a:latin typeface="Calibri Light" panose="020F0302020204030204"/>
            </a:rPr>
            <a:t>Huomioi, että esimerkiksi jo pelkkä kännykän tai vastaavan laitteen pitäminen taskussa katsotaan vilpin yritykseksi.</a:t>
          </a:r>
        </a:p>
      </dgm:t>
    </dgm:pt>
    <dgm:pt modelId="{1793A45E-C8E2-4816-8EC2-98130C0F44CC}" type="parTrans" cxnId="{77E38AAE-58A2-444F-88BA-9F9E49878F22}">
      <dgm:prSet/>
      <dgm:spPr/>
    </dgm:pt>
    <dgm:pt modelId="{D07E25D4-98FA-4440-832B-F2408A6B5050}" type="sibTrans" cxnId="{77E38AAE-58A2-444F-88BA-9F9E49878F22}">
      <dgm:prSet/>
      <dgm:spPr/>
    </dgm:pt>
    <dgm:pt modelId="{E7843798-DF15-4562-9B27-0AF1A9F703D2}" type="pres">
      <dgm:prSet presAssocID="{792DDEDF-86D0-4A4A-9ACB-11B820A1C971}" presName="root" presStyleCnt="0">
        <dgm:presLayoutVars>
          <dgm:dir/>
          <dgm:resizeHandles val="exact"/>
        </dgm:presLayoutVars>
      </dgm:prSet>
      <dgm:spPr/>
    </dgm:pt>
    <dgm:pt modelId="{51E673A2-5FDC-43A9-9BF7-7324B91D6A42}" type="pres">
      <dgm:prSet presAssocID="{D6034385-8FC5-4A4F-8B5D-34FD5DC563B6}" presName="compNode" presStyleCnt="0"/>
      <dgm:spPr/>
    </dgm:pt>
    <dgm:pt modelId="{B414F6EA-63D1-41AB-AB08-51E8E4286536}" type="pres">
      <dgm:prSet presAssocID="{D6034385-8FC5-4A4F-8B5D-34FD5DC563B6}" presName="bgRect" presStyleLbl="bgShp" presStyleIdx="0" presStyleCnt="3"/>
      <dgm:spPr/>
    </dgm:pt>
    <dgm:pt modelId="{EFD5D036-5A28-4516-A267-A4082934F71B}" type="pres">
      <dgm:prSet presAssocID="{D6034385-8FC5-4A4F-8B5D-34FD5DC563B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Ärsyttävä aine"/>
        </a:ext>
      </dgm:extLst>
    </dgm:pt>
    <dgm:pt modelId="{C49CEE84-5475-4929-B952-0D1C8DE02A92}" type="pres">
      <dgm:prSet presAssocID="{D6034385-8FC5-4A4F-8B5D-34FD5DC563B6}" presName="spaceRect" presStyleCnt="0"/>
      <dgm:spPr/>
    </dgm:pt>
    <dgm:pt modelId="{281E06D3-E849-4E5E-99CC-AE6D24896E5B}" type="pres">
      <dgm:prSet presAssocID="{D6034385-8FC5-4A4F-8B5D-34FD5DC563B6}" presName="parTx" presStyleLbl="revTx" presStyleIdx="0" presStyleCnt="3">
        <dgm:presLayoutVars>
          <dgm:chMax val="0"/>
          <dgm:chPref val="0"/>
        </dgm:presLayoutVars>
      </dgm:prSet>
      <dgm:spPr/>
    </dgm:pt>
    <dgm:pt modelId="{5768F4A4-4C3C-40A8-AB64-6FF40639978E}" type="pres">
      <dgm:prSet presAssocID="{A95CA6AC-5C25-4536-9335-6A92F1E43F3A}" presName="sibTrans" presStyleCnt="0"/>
      <dgm:spPr/>
    </dgm:pt>
    <dgm:pt modelId="{4C67E836-461C-439D-9E1C-FF693B5E0A9D}" type="pres">
      <dgm:prSet presAssocID="{17AC2BC9-3E9B-472F-9FDF-9EEABD3323E0}" presName="compNode" presStyleCnt="0"/>
      <dgm:spPr/>
    </dgm:pt>
    <dgm:pt modelId="{71D29DEB-4B51-4537-BF50-7A165F71C11A}" type="pres">
      <dgm:prSet presAssocID="{17AC2BC9-3E9B-472F-9FDF-9EEABD3323E0}" presName="bgRect" presStyleLbl="bgShp" presStyleIdx="1" presStyleCnt="3"/>
      <dgm:spPr/>
    </dgm:pt>
    <dgm:pt modelId="{BD3010E8-EE89-474D-9069-ED67738F913E}" type="pres">
      <dgm:prSet presAssocID="{17AC2BC9-3E9B-472F-9FDF-9EEABD3323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Yhteys katkaistu"/>
        </a:ext>
      </dgm:extLst>
    </dgm:pt>
    <dgm:pt modelId="{D7D09D79-3586-4AE1-8AE6-BBB113F4453C}" type="pres">
      <dgm:prSet presAssocID="{17AC2BC9-3E9B-472F-9FDF-9EEABD3323E0}" presName="spaceRect" presStyleCnt="0"/>
      <dgm:spPr/>
    </dgm:pt>
    <dgm:pt modelId="{665EABC5-829E-49C4-800A-1A0F819F8645}" type="pres">
      <dgm:prSet presAssocID="{17AC2BC9-3E9B-472F-9FDF-9EEABD3323E0}" presName="parTx" presStyleLbl="revTx" presStyleIdx="1" presStyleCnt="3">
        <dgm:presLayoutVars>
          <dgm:chMax val="0"/>
          <dgm:chPref val="0"/>
        </dgm:presLayoutVars>
      </dgm:prSet>
      <dgm:spPr/>
    </dgm:pt>
    <dgm:pt modelId="{77927739-19A5-45CD-A12C-BE581962181D}" type="pres">
      <dgm:prSet presAssocID="{27811EE6-123F-4B44-89AB-88EEDF30B558}" presName="sibTrans" presStyleCnt="0"/>
      <dgm:spPr/>
    </dgm:pt>
    <dgm:pt modelId="{015CEA04-7452-4DEA-9A63-25E1A81556DC}" type="pres">
      <dgm:prSet presAssocID="{57582F2E-824E-4154-87C4-A16ACF2D0149}" presName="compNode" presStyleCnt="0"/>
      <dgm:spPr/>
    </dgm:pt>
    <dgm:pt modelId="{11D10FF5-4A5F-47B8-9AC2-92F985BCE906}" type="pres">
      <dgm:prSet presAssocID="{57582F2E-824E-4154-87C4-A16ACF2D0149}" presName="bgRect" presStyleLbl="bgShp" presStyleIdx="2" presStyleCnt="3"/>
      <dgm:spPr/>
    </dgm:pt>
    <dgm:pt modelId="{F119FE05-6F0E-4133-837E-583E24F1A9F6}" type="pres">
      <dgm:prSet presAssocID="{57582F2E-824E-4154-87C4-A16ACF2D0149}" presName="iconRect" presStyleLbl="node1" presStyleIdx="2" presStyleCnt="3"/>
      <dgm:spPr/>
    </dgm:pt>
    <dgm:pt modelId="{48BA8D94-07B1-440C-A8D4-69AB66A86D0C}" type="pres">
      <dgm:prSet presAssocID="{57582F2E-824E-4154-87C4-A16ACF2D0149}" presName="spaceRect" presStyleCnt="0"/>
      <dgm:spPr/>
    </dgm:pt>
    <dgm:pt modelId="{2037F376-CFC5-4CD0-B32C-CCDE4515CF9A}" type="pres">
      <dgm:prSet presAssocID="{57582F2E-824E-4154-87C4-A16ACF2D0149}" presName="parTx" presStyleLbl="revTx" presStyleIdx="2" presStyleCnt="3">
        <dgm:presLayoutVars>
          <dgm:chMax val="0"/>
          <dgm:chPref val="0"/>
        </dgm:presLayoutVars>
      </dgm:prSet>
      <dgm:spPr/>
    </dgm:pt>
  </dgm:ptLst>
  <dgm:cxnLst>
    <dgm:cxn modelId="{D64CC72F-59DA-4B6D-8AA6-323D13E595D3}" srcId="{792DDEDF-86D0-4A4A-9ACB-11B820A1C971}" destId="{17AC2BC9-3E9B-472F-9FDF-9EEABD3323E0}" srcOrd="1" destOrd="0" parTransId="{F6803DEF-CDA3-4A4A-80D0-3513804B2020}" sibTransId="{27811EE6-123F-4B44-89AB-88EEDF30B558}"/>
    <dgm:cxn modelId="{AC223163-36BB-4868-90BA-C0B3411F661C}" type="presOf" srcId="{57582F2E-824E-4154-87C4-A16ACF2D0149}" destId="{2037F376-CFC5-4CD0-B32C-CCDE4515CF9A}" srcOrd="0" destOrd="0" presId="urn:microsoft.com/office/officeart/2018/2/layout/IconVerticalSolidList"/>
    <dgm:cxn modelId="{5625297C-836A-4B6A-B646-4156B0A86DA0}" type="presOf" srcId="{792DDEDF-86D0-4A4A-9ACB-11B820A1C971}" destId="{E7843798-DF15-4562-9B27-0AF1A9F703D2}" srcOrd="0" destOrd="0" presId="urn:microsoft.com/office/officeart/2018/2/layout/IconVerticalSolidList"/>
    <dgm:cxn modelId="{1CA6E8A4-EE3B-4B2F-916A-71A65713EA65}" type="presOf" srcId="{D6034385-8FC5-4A4F-8B5D-34FD5DC563B6}" destId="{281E06D3-E849-4E5E-99CC-AE6D24896E5B}" srcOrd="0" destOrd="0" presId="urn:microsoft.com/office/officeart/2018/2/layout/IconVerticalSolidList"/>
    <dgm:cxn modelId="{77E38AAE-58A2-444F-88BA-9F9E49878F22}" srcId="{792DDEDF-86D0-4A4A-9ACB-11B820A1C971}" destId="{57582F2E-824E-4154-87C4-A16ACF2D0149}" srcOrd="2" destOrd="0" parTransId="{1793A45E-C8E2-4816-8EC2-98130C0F44CC}" sibTransId="{D07E25D4-98FA-4440-832B-F2408A6B5050}"/>
    <dgm:cxn modelId="{132E5CF3-7A0E-4595-92B8-5B977F6F7B54}" srcId="{792DDEDF-86D0-4A4A-9ACB-11B820A1C971}" destId="{D6034385-8FC5-4A4F-8B5D-34FD5DC563B6}" srcOrd="0" destOrd="0" parTransId="{79483146-64A5-42D1-B761-3A533BD070F2}" sibTransId="{A95CA6AC-5C25-4536-9335-6A92F1E43F3A}"/>
    <dgm:cxn modelId="{502236FE-232A-4F79-8898-EFEDBB129174}" type="presOf" srcId="{17AC2BC9-3E9B-472F-9FDF-9EEABD3323E0}" destId="{665EABC5-829E-49C4-800A-1A0F819F8645}" srcOrd="0" destOrd="0" presId="urn:microsoft.com/office/officeart/2018/2/layout/IconVerticalSolidList"/>
    <dgm:cxn modelId="{40AEBABA-C298-44ED-AE0D-1899A0B642D1}" type="presParOf" srcId="{E7843798-DF15-4562-9B27-0AF1A9F703D2}" destId="{51E673A2-5FDC-43A9-9BF7-7324B91D6A42}" srcOrd="0" destOrd="0" presId="urn:microsoft.com/office/officeart/2018/2/layout/IconVerticalSolidList"/>
    <dgm:cxn modelId="{6A5C8F4B-6353-4243-8069-BC92816691F2}" type="presParOf" srcId="{51E673A2-5FDC-43A9-9BF7-7324B91D6A42}" destId="{B414F6EA-63D1-41AB-AB08-51E8E4286536}" srcOrd="0" destOrd="0" presId="urn:microsoft.com/office/officeart/2018/2/layout/IconVerticalSolidList"/>
    <dgm:cxn modelId="{CF3F732C-D8B3-412D-9D5A-AFD49D23E473}" type="presParOf" srcId="{51E673A2-5FDC-43A9-9BF7-7324B91D6A42}" destId="{EFD5D036-5A28-4516-A267-A4082934F71B}" srcOrd="1" destOrd="0" presId="urn:microsoft.com/office/officeart/2018/2/layout/IconVerticalSolidList"/>
    <dgm:cxn modelId="{7A9CAEF2-8B8B-44CC-85E9-246D009433F5}" type="presParOf" srcId="{51E673A2-5FDC-43A9-9BF7-7324B91D6A42}" destId="{C49CEE84-5475-4929-B952-0D1C8DE02A92}" srcOrd="2" destOrd="0" presId="urn:microsoft.com/office/officeart/2018/2/layout/IconVerticalSolidList"/>
    <dgm:cxn modelId="{1B51DE0C-A710-4D50-B13B-6C4F1F46D7C3}" type="presParOf" srcId="{51E673A2-5FDC-43A9-9BF7-7324B91D6A42}" destId="{281E06D3-E849-4E5E-99CC-AE6D24896E5B}" srcOrd="3" destOrd="0" presId="urn:microsoft.com/office/officeart/2018/2/layout/IconVerticalSolidList"/>
    <dgm:cxn modelId="{38623575-0438-4F5C-8394-F27CBA2BCEAB}" type="presParOf" srcId="{E7843798-DF15-4562-9B27-0AF1A9F703D2}" destId="{5768F4A4-4C3C-40A8-AB64-6FF40639978E}" srcOrd="1" destOrd="0" presId="urn:microsoft.com/office/officeart/2018/2/layout/IconVerticalSolidList"/>
    <dgm:cxn modelId="{D51BAA4D-722D-49D0-89B4-17BC83EFAC2E}" type="presParOf" srcId="{E7843798-DF15-4562-9B27-0AF1A9F703D2}" destId="{4C67E836-461C-439D-9E1C-FF693B5E0A9D}" srcOrd="2" destOrd="0" presId="urn:microsoft.com/office/officeart/2018/2/layout/IconVerticalSolidList"/>
    <dgm:cxn modelId="{7C07013B-3CA3-400F-948C-3CDB6466006D}" type="presParOf" srcId="{4C67E836-461C-439D-9E1C-FF693B5E0A9D}" destId="{71D29DEB-4B51-4537-BF50-7A165F71C11A}" srcOrd="0" destOrd="0" presId="urn:microsoft.com/office/officeart/2018/2/layout/IconVerticalSolidList"/>
    <dgm:cxn modelId="{835F31DE-A522-4E66-B193-8AB8C8142D1F}" type="presParOf" srcId="{4C67E836-461C-439D-9E1C-FF693B5E0A9D}" destId="{BD3010E8-EE89-474D-9069-ED67738F913E}" srcOrd="1" destOrd="0" presId="urn:microsoft.com/office/officeart/2018/2/layout/IconVerticalSolidList"/>
    <dgm:cxn modelId="{8266417C-B4B9-426C-B3B8-713D21C6C780}" type="presParOf" srcId="{4C67E836-461C-439D-9E1C-FF693B5E0A9D}" destId="{D7D09D79-3586-4AE1-8AE6-BBB113F4453C}" srcOrd="2" destOrd="0" presId="urn:microsoft.com/office/officeart/2018/2/layout/IconVerticalSolidList"/>
    <dgm:cxn modelId="{7F19D0A7-019A-4678-83A0-5CB6667C7C39}" type="presParOf" srcId="{4C67E836-461C-439D-9E1C-FF693B5E0A9D}" destId="{665EABC5-829E-49C4-800A-1A0F819F8645}" srcOrd="3" destOrd="0" presId="urn:microsoft.com/office/officeart/2018/2/layout/IconVerticalSolidList"/>
    <dgm:cxn modelId="{E42D9109-C4F5-4D36-BDBB-BE0846399912}" type="presParOf" srcId="{E7843798-DF15-4562-9B27-0AF1A9F703D2}" destId="{77927739-19A5-45CD-A12C-BE581962181D}" srcOrd="3" destOrd="0" presId="urn:microsoft.com/office/officeart/2018/2/layout/IconVerticalSolidList"/>
    <dgm:cxn modelId="{2E870650-723F-4243-BE1C-EEB94B0D4E9C}" type="presParOf" srcId="{E7843798-DF15-4562-9B27-0AF1A9F703D2}" destId="{015CEA04-7452-4DEA-9A63-25E1A81556DC}" srcOrd="4" destOrd="0" presId="urn:microsoft.com/office/officeart/2018/2/layout/IconVerticalSolidList"/>
    <dgm:cxn modelId="{94BEB064-F870-4479-85C7-C71A027E4D7F}" type="presParOf" srcId="{015CEA04-7452-4DEA-9A63-25E1A81556DC}" destId="{11D10FF5-4A5F-47B8-9AC2-92F985BCE906}" srcOrd="0" destOrd="0" presId="urn:microsoft.com/office/officeart/2018/2/layout/IconVerticalSolidList"/>
    <dgm:cxn modelId="{9BD107F5-77D1-4774-8CEE-65EEF2D86500}" type="presParOf" srcId="{015CEA04-7452-4DEA-9A63-25E1A81556DC}" destId="{F119FE05-6F0E-4133-837E-583E24F1A9F6}" srcOrd="1" destOrd="0" presId="urn:microsoft.com/office/officeart/2018/2/layout/IconVerticalSolidList"/>
    <dgm:cxn modelId="{08814C10-8BB9-4BD1-AFDE-174DEC8DD62E}" type="presParOf" srcId="{015CEA04-7452-4DEA-9A63-25E1A81556DC}" destId="{48BA8D94-07B1-440C-A8D4-69AB66A86D0C}" srcOrd="2" destOrd="0" presId="urn:microsoft.com/office/officeart/2018/2/layout/IconVerticalSolidList"/>
    <dgm:cxn modelId="{11709606-CCFA-4F4C-B802-E0AFD192A9D5}" type="presParOf" srcId="{015CEA04-7452-4DEA-9A63-25E1A81556DC}" destId="{2037F376-CFC5-4CD0-B32C-CCDE4515CF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B4526-12F9-4D5A-9205-17209D0FC2F8}">
      <dsp:nvSpPr>
        <dsp:cNvPr id="0" name=""/>
        <dsp:cNvSpPr/>
      </dsp:nvSpPr>
      <dsp:spPr>
        <a:xfrm>
          <a:off x="0"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A0786C-C1CE-40EF-B21A-50ECD38DBD6A}">
      <dsp:nvSpPr>
        <dsp:cNvPr id="0" name=""/>
        <dsp:cNvSpPr/>
      </dsp:nvSpPr>
      <dsp:spPr>
        <a:xfrm>
          <a:off x="356386"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Opiskelija on vastuussa siitä, että on perehtynyt ylioppilaskirjoitusohjeisiin ja määräyksiin. </a:t>
          </a:r>
          <a:endParaRPr lang="en-US" sz="2100" kern="1200"/>
        </a:p>
      </dsp:txBody>
      <dsp:txXfrm>
        <a:off x="416040" y="1451921"/>
        <a:ext cx="3088172" cy="1917442"/>
      </dsp:txXfrm>
    </dsp:sp>
    <dsp:sp modelId="{62CC7764-F32B-499A-B35B-D1E30A26766F}">
      <dsp:nvSpPr>
        <dsp:cNvPr id="0" name=""/>
        <dsp:cNvSpPr/>
      </dsp:nvSpPr>
      <dsp:spPr>
        <a:xfrm>
          <a:off x="3920254"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DC8BD5-1A82-42A9-9193-D9569B6193A1}">
      <dsp:nvSpPr>
        <dsp:cNvPr id="0" name=""/>
        <dsp:cNvSpPr/>
      </dsp:nvSpPr>
      <dsp:spPr>
        <a:xfrm>
          <a:off x="4276641"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Kokelaan on tarkastettava koeajat ja -paikat. Myöhästyneet voidaan sulkea pois kokeesta.</a:t>
          </a:r>
          <a:endParaRPr lang="en-US" sz="2100" kern="1200"/>
        </a:p>
      </dsp:txBody>
      <dsp:txXfrm>
        <a:off x="4336295" y="1451921"/>
        <a:ext cx="3088172" cy="1917442"/>
      </dsp:txXfrm>
    </dsp:sp>
    <dsp:sp modelId="{EB809500-D11F-4C23-B0D7-0005D536BFAE}">
      <dsp:nvSpPr>
        <dsp:cNvPr id="0" name=""/>
        <dsp:cNvSpPr/>
      </dsp:nvSpPr>
      <dsp:spPr>
        <a:xfrm>
          <a:off x="7840508" y="1053700"/>
          <a:ext cx="3207480" cy="2036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2CC08B-295B-463F-97F4-F70AFA44A4E2}">
      <dsp:nvSpPr>
        <dsp:cNvPr id="0" name=""/>
        <dsp:cNvSpPr/>
      </dsp:nvSpPr>
      <dsp:spPr>
        <a:xfrm>
          <a:off x="8196895" y="1392267"/>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Jos et saavu kokeeseen, ilmoita siitä etukäteen sähköpostilla </a:t>
          </a:r>
          <a:r>
            <a:rPr lang="fi-FI" sz="2100" kern="1200">
              <a:hlinkClick xmlns:r="http://schemas.openxmlformats.org/officeDocument/2006/relationships" r:id="rId1"/>
            </a:rPr>
            <a:t>lukio@jarvenpaa.fi</a:t>
          </a:r>
          <a:endParaRPr lang="en-US" sz="2100" kern="1200"/>
        </a:p>
      </dsp:txBody>
      <dsp:txXfrm>
        <a:off x="8256549" y="1451921"/>
        <a:ext cx="3088172" cy="1917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099F6-027B-4F9D-B275-F492C18A8FD9}">
      <dsp:nvSpPr>
        <dsp:cNvPr id="0" name=""/>
        <dsp:cNvSpPr/>
      </dsp:nvSpPr>
      <dsp:spPr>
        <a:xfrm>
          <a:off x="0" y="40638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fi-FI" sz="2900" kern="1200">
              <a:latin typeface="Calibri Light" panose="020F0302020204030204"/>
            </a:rPr>
            <a:t>Tarvitset:</a:t>
          </a:r>
        </a:p>
      </dsp:txBody>
      <dsp:txXfrm>
        <a:off x="33955" y="440335"/>
        <a:ext cx="11336465" cy="627655"/>
      </dsp:txXfrm>
    </dsp:sp>
    <dsp:sp modelId="{9E2B9398-49AD-4D7C-A30D-0E0822395467}">
      <dsp:nvSpPr>
        <dsp:cNvPr id="0" name=""/>
        <dsp:cNvSpPr/>
      </dsp:nvSpPr>
      <dsp:spPr>
        <a:xfrm>
          <a:off x="0" y="1185465"/>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fi-FI" sz="2900" kern="1200">
              <a:latin typeface="Calibri Light" panose="020F0302020204030204"/>
            </a:rPr>
            <a:t>langalliset</a:t>
          </a:r>
          <a:r>
            <a:rPr lang="fi-FI" sz="2900" kern="1200"/>
            <a:t> kuulokkeet, jotka eivät saa häiritä muita</a:t>
          </a:r>
          <a:r>
            <a:rPr lang="fi-FI" sz="2900" kern="1200">
              <a:latin typeface="Calibri Light" panose="020F0302020204030204"/>
            </a:rPr>
            <a:t> JOKAISEEN KOKEESEEN</a:t>
          </a:r>
          <a:endParaRPr lang="en-US" sz="2900" kern="1200"/>
        </a:p>
      </dsp:txBody>
      <dsp:txXfrm>
        <a:off x="33955" y="1219420"/>
        <a:ext cx="11336465" cy="627655"/>
      </dsp:txXfrm>
    </dsp:sp>
    <dsp:sp modelId="{83602407-6612-49A1-AEB8-26F85C2D41BD}">
      <dsp:nvSpPr>
        <dsp:cNvPr id="0" name=""/>
        <dsp:cNvSpPr/>
      </dsp:nvSpPr>
      <dsp:spPr>
        <a:xfrm>
          <a:off x="0" y="196455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sähkönsyöttöä varten virtakaapeli</a:t>
          </a:r>
          <a:endParaRPr lang="en-US" sz="2900" kern="1200"/>
        </a:p>
      </dsp:txBody>
      <dsp:txXfrm>
        <a:off x="33955" y="1998505"/>
        <a:ext cx="11336465" cy="627655"/>
      </dsp:txXfrm>
    </dsp:sp>
    <dsp:sp modelId="{1B91F8D2-F62C-4BFC-BA5C-B624B2E294D5}">
      <dsp:nvSpPr>
        <dsp:cNvPr id="0" name=""/>
        <dsp:cNvSpPr/>
      </dsp:nvSpPr>
      <dsp:spPr>
        <a:xfrm>
          <a:off x="0" y="2743635"/>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tietokoneessa ladattu akku ja kone päivitetty</a:t>
          </a:r>
          <a:endParaRPr lang="en-US" sz="2900" kern="1200"/>
        </a:p>
      </dsp:txBody>
      <dsp:txXfrm>
        <a:off x="33955" y="2777590"/>
        <a:ext cx="11336465" cy="627655"/>
      </dsp:txXfrm>
    </dsp:sp>
    <dsp:sp modelId="{59907D44-DD46-4573-91F1-213AB133E812}">
      <dsp:nvSpPr>
        <dsp:cNvPr id="0" name=""/>
        <dsp:cNvSpPr/>
      </dsp:nvSpPr>
      <dsp:spPr>
        <a:xfrm>
          <a:off x="0" y="3522720"/>
          <a:ext cx="11404375" cy="6955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i-FI" sz="2900" kern="1200"/>
            <a:t>henkilöllisyystodistus</a:t>
          </a:r>
          <a:endParaRPr lang="en-US" sz="2900" kern="1200"/>
        </a:p>
      </dsp:txBody>
      <dsp:txXfrm>
        <a:off x="33955" y="3556675"/>
        <a:ext cx="11336465" cy="627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15C28E-6B3C-4A76-9C01-993BE44F8100}">
      <dsp:nvSpPr>
        <dsp:cNvPr id="0" name=""/>
        <dsp:cNvSpPr/>
      </dsp:nvSpPr>
      <dsp:spPr>
        <a:xfrm>
          <a:off x="0"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CA36999-268B-442B-BCC4-655291CDDCA3}">
      <dsp:nvSpPr>
        <dsp:cNvPr id="0" name=""/>
        <dsp:cNvSpPr/>
      </dsp:nvSpPr>
      <dsp:spPr>
        <a:xfrm>
          <a:off x="356386"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fi-FI" sz="2000" b="0" i="0" kern="1200" dirty="0">
              <a:latin typeface="Calibri" panose="020F0502020204030204"/>
              <a:ea typeface="+mn-ea"/>
              <a:cs typeface="+mn-cs"/>
            </a:rPr>
            <a:t>Lisälaitteet mahdollisia – ei langattomia</a:t>
          </a:r>
          <a:r>
            <a:rPr lang="fi-FI" sz="2000" b="0" i="0" kern="1200" dirty="0">
              <a:latin typeface="Calibri Light" panose="020F0302020204030204"/>
              <a:ea typeface="+mn-ea"/>
              <a:cs typeface="+mn-cs"/>
            </a:rPr>
            <a:t> </a:t>
          </a:r>
          <a:r>
            <a:rPr lang="fi-FI" sz="2000" kern="1200" dirty="0">
              <a:latin typeface="Calibri Light"/>
              <a:ea typeface="+mn-ea"/>
              <a:cs typeface="+mn-cs"/>
            </a:rPr>
            <a:t>- mahdollinen sallittu suurempi näyttö tuotava itse</a:t>
          </a:r>
          <a:endParaRPr lang="en-US" sz="2000" kern="1200" dirty="0">
            <a:latin typeface="Calibri" panose="020F0502020204030204"/>
            <a:ea typeface="+mn-ea"/>
            <a:cs typeface="+mn-cs"/>
          </a:endParaRPr>
        </a:p>
      </dsp:txBody>
      <dsp:txXfrm>
        <a:off x="416040" y="1522895"/>
        <a:ext cx="3088172" cy="1917442"/>
      </dsp:txXfrm>
    </dsp:sp>
    <dsp:sp modelId="{E8DA119A-9F80-4872-B9B6-9F2287365770}">
      <dsp:nvSpPr>
        <dsp:cNvPr id="0" name=""/>
        <dsp:cNvSpPr/>
      </dsp:nvSpPr>
      <dsp:spPr>
        <a:xfrm>
          <a:off x="3920253"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ED93C90-F61B-4A51-8032-90D7C893C3E5}">
      <dsp:nvSpPr>
        <dsp:cNvPr id="0" name=""/>
        <dsp:cNvSpPr/>
      </dsp:nvSpPr>
      <dsp:spPr>
        <a:xfrm>
          <a:off x="4276640"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b="0" i="0" kern="1200" dirty="0">
              <a:latin typeface="Calibri" panose="020F0502020204030204"/>
              <a:ea typeface="+mn-ea"/>
              <a:cs typeface="+mn-cs"/>
            </a:rPr>
            <a:t>Kone  käynnistetään lautakunnan toimittamalta USB-muistilta – ei omia muistitikkuja. </a:t>
          </a:r>
          <a:endParaRPr lang="en-US" sz="2100" kern="1200" dirty="0">
            <a:latin typeface="Calibri" panose="020F0502020204030204"/>
            <a:ea typeface="+mn-ea"/>
            <a:cs typeface="+mn-cs"/>
          </a:endParaRPr>
        </a:p>
      </dsp:txBody>
      <dsp:txXfrm>
        <a:off x="4336294" y="1522895"/>
        <a:ext cx="3088172" cy="1917442"/>
      </dsp:txXfrm>
    </dsp:sp>
    <dsp:sp modelId="{2C5E0DE2-7838-4475-961D-7EB07B6A0388}">
      <dsp:nvSpPr>
        <dsp:cNvPr id="0" name=""/>
        <dsp:cNvSpPr/>
      </dsp:nvSpPr>
      <dsp:spPr>
        <a:xfrm>
          <a:off x="7840507" y="1124674"/>
          <a:ext cx="3207480" cy="20367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95B20FD-3B68-4562-9C0B-723D09225877}">
      <dsp:nvSpPr>
        <dsp:cNvPr id="0" name=""/>
        <dsp:cNvSpPr/>
      </dsp:nvSpPr>
      <dsp:spPr>
        <a:xfrm>
          <a:off x="8196894" y="1463241"/>
          <a:ext cx="3207480" cy="2036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fi-FI" sz="2100" b="0" i="0" kern="1200" dirty="0">
              <a:latin typeface="Calibri"/>
              <a:ea typeface="+mn-ea"/>
              <a:cs typeface="+mn-cs"/>
            </a:rPr>
            <a:t>YO- harjoitukset  liikuntasalissa</a:t>
          </a:r>
          <a:r>
            <a:rPr lang="fi-FI" sz="2100" b="0" kern="1200" dirty="0">
              <a:solidFill>
                <a:srgbClr val="000000"/>
              </a:solidFill>
              <a:latin typeface="Calibri" panose="020F0502020204030204"/>
              <a:ea typeface="+mn-ea"/>
              <a:cs typeface="+mn-cs"/>
            </a:rPr>
            <a:t> pe 6.3 klo </a:t>
          </a:r>
          <a:r>
            <a:rPr lang="fi-FI" sz="2100" b="0" kern="1200" dirty="0">
              <a:solidFill>
                <a:srgbClr val="333333"/>
              </a:solidFill>
              <a:latin typeface="Calibri" panose="020F0502020204030204"/>
              <a:ea typeface="+mn-ea"/>
              <a:cs typeface="+mn-cs"/>
            </a:rPr>
            <a:t>13</a:t>
          </a:r>
          <a:endParaRPr lang="fi-FI" sz="2100" b="1" kern="1200" dirty="0">
            <a:solidFill>
              <a:srgbClr val="333333"/>
            </a:solidFill>
            <a:latin typeface="Calibri" panose="020F0502020204030204"/>
            <a:ea typeface="+mn-ea"/>
            <a:cs typeface="+mn-cs"/>
          </a:endParaRPr>
        </a:p>
      </dsp:txBody>
      <dsp:txXfrm>
        <a:off x="8256548" y="1522895"/>
        <a:ext cx="3088172" cy="1917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4FC3C-F7C8-4979-BC09-DB26CA26D724}">
      <dsp:nvSpPr>
        <dsp:cNvPr id="0" name=""/>
        <dsp:cNvSpPr/>
      </dsp:nvSpPr>
      <dsp:spPr>
        <a:xfrm>
          <a:off x="0" y="12405"/>
          <a:ext cx="11404375" cy="22624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fi-FI" sz="2600" kern="1200" dirty="0">
              <a:solidFill>
                <a:srgbClr val="FFFFFF"/>
              </a:solidFill>
              <a:latin typeface="Calibri" panose="020F0502020204030204"/>
              <a:ea typeface="+mn-ea"/>
              <a:cs typeface="+mn-cs"/>
            </a:rPr>
            <a:t>Eväät on pakattava läpinäkyviin rasioihin tai kelmuihin</a:t>
          </a:r>
          <a:r>
            <a:rPr lang="fi-FI" sz="2600" kern="1200" dirty="0">
              <a:solidFill>
                <a:srgbClr val="FFFFFF"/>
              </a:solidFill>
              <a:latin typeface="Calibri Light" panose="020F0302020204030204"/>
              <a:ea typeface="+mn-ea"/>
              <a:cs typeface="+mn-cs"/>
            </a:rPr>
            <a:t> jo kotona</a:t>
          </a:r>
          <a:r>
            <a:rPr lang="fi-FI" sz="2600" kern="1200" dirty="0">
              <a:solidFill>
                <a:srgbClr val="FFFFFF"/>
              </a:solidFill>
              <a:latin typeface="Calibri" panose="020F0502020204030204"/>
              <a:ea typeface="+mn-ea"/>
              <a:cs typeface="+mn-cs"/>
            </a:rPr>
            <a:t>. Mitään tekstejä ei saa näkyä edes vaatteissa.</a:t>
          </a:r>
          <a:r>
            <a:rPr lang="fi-FI" sz="2600" kern="1200" dirty="0">
              <a:solidFill>
                <a:srgbClr val="FFFFFF"/>
              </a:solidFill>
              <a:latin typeface="Calibri Light" panose="020F0302020204030204"/>
              <a:ea typeface="+mn-ea"/>
              <a:cs typeface="+mn-cs"/>
            </a:rPr>
            <a:t> </a:t>
          </a:r>
          <a:endParaRPr lang="en-US" sz="2600" kern="1200" dirty="0">
            <a:solidFill>
              <a:srgbClr val="FFFFFF"/>
            </a:solidFill>
            <a:latin typeface="Calibri" panose="020F0502020204030204"/>
            <a:ea typeface="+mn-ea"/>
            <a:cs typeface="+mn-cs"/>
          </a:endParaRPr>
        </a:p>
      </dsp:txBody>
      <dsp:txXfrm>
        <a:off x="110446" y="122851"/>
        <a:ext cx="11183483" cy="2041595"/>
      </dsp:txXfrm>
    </dsp:sp>
    <dsp:sp modelId="{88DAC41B-3385-4414-BBC9-1D385AAC69E1}">
      <dsp:nvSpPr>
        <dsp:cNvPr id="0" name=""/>
        <dsp:cNvSpPr/>
      </dsp:nvSpPr>
      <dsp:spPr>
        <a:xfrm>
          <a:off x="0" y="2349773"/>
          <a:ext cx="11404375" cy="22624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fi-FI" sz="2600" kern="1200" dirty="0">
              <a:solidFill>
                <a:srgbClr val="FFFFFF"/>
              </a:solidFill>
              <a:latin typeface="Calibri"/>
              <a:ea typeface="+mn-ea"/>
              <a:cs typeface="+mn-cs"/>
            </a:rPr>
            <a:t>Lääkkeiden tuomisesta on sovittava virka-apulaisrehtorin kanssa etukäteen -&gt; Lähetä Wilma-viesti. Reseptilääkkeet on pakattava läpinäkyvään pussiin ja näytettävä valvojalle. Särkylääkkeitä on oppilaitoksen puolesta –oma vastuu ottamisessa. </a:t>
          </a:r>
          <a:r>
            <a:rPr lang="fi-FI" sz="2600" kern="1200" dirty="0">
              <a:solidFill>
                <a:srgbClr val="FFFFFF"/>
              </a:solidFill>
              <a:latin typeface="Calibri Light" panose="020F0302020204030204"/>
              <a:ea typeface="+mn-ea"/>
              <a:cs typeface="+mn-cs"/>
            </a:rPr>
            <a:t> Hygieniatuotteita kuten terveyssiteitä ja nenäliinoja voi tuoda, jos ne ovat avaamattomassa pakkauksessa.</a:t>
          </a:r>
          <a:endParaRPr lang="en-US" sz="2600" kern="1200" dirty="0">
            <a:solidFill>
              <a:srgbClr val="FFFFFF"/>
            </a:solidFill>
            <a:latin typeface="Calibri" panose="020F0502020204030204"/>
            <a:ea typeface="+mn-ea"/>
            <a:cs typeface="+mn-cs"/>
          </a:endParaRPr>
        </a:p>
      </dsp:txBody>
      <dsp:txXfrm>
        <a:off x="110446" y="2460219"/>
        <a:ext cx="11183483" cy="20415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AFA3B-185D-4DA2-8FEA-F50423579E09}">
      <dsp:nvSpPr>
        <dsp:cNvPr id="0" name=""/>
        <dsp:cNvSpPr/>
      </dsp:nvSpPr>
      <dsp:spPr>
        <a:xfrm>
          <a:off x="0" y="24414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1. Kokeisiin saavutaan klo 8.00 - 8.30. Koetila ilmoitetaan edellisenä päivänä Wilma-viestillä</a:t>
          </a:r>
          <a:r>
            <a:rPr lang="fi-FI" sz="1400" kern="1200" dirty="0">
              <a:solidFill>
                <a:srgbClr val="FFFFFF"/>
              </a:solidFill>
              <a:latin typeface="Calibri Light" panose="020F0302020204030204"/>
              <a:ea typeface="+mn-ea"/>
              <a:cs typeface="+mn-cs"/>
            </a:rPr>
            <a:t> klo 13 mennessä. Jos koe on maanantaina, siitä ilmoitetaan pe klo 13 mennessä</a:t>
          </a:r>
          <a:endParaRPr lang="en-US" sz="1400" kern="1200" dirty="0">
            <a:solidFill>
              <a:srgbClr val="FFFFFF"/>
            </a:solidFill>
            <a:latin typeface="Calibri" panose="020F0502020204030204"/>
            <a:ea typeface="+mn-ea"/>
            <a:cs typeface="+mn-cs"/>
          </a:endParaRPr>
        </a:p>
      </dsp:txBody>
      <dsp:txXfrm>
        <a:off x="27187" y="271329"/>
        <a:ext cx="6501254" cy="502546"/>
      </dsp:txXfrm>
    </dsp:sp>
    <dsp:sp modelId="{35A78974-753D-43E9-83A5-E8F7FCE49AD6}">
      <dsp:nvSpPr>
        <dsp:cNvPr id="0" name=""/>
        <dsp:cNvSpPr/>
      </dsp:nvSpPr>
      <dsp:spPr>
        <a:xfrm>
          <a:off x="0" y="84138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2. Vaatteet ja laukut viedään  ennalta ilmoitettuun paikkaan.</a:t>
          </a:r>
          <a:endParaRPr lang="en-US" sz="1400" kern="1200" dirty="0">
            <a:solidFill>
              <a:srgbClr val="FFFFFF"/>
            </a:solidFill>
            <a:latin typeface="Calibri" panose="020F0502020204030204"/>
            <a:ea typeface="+mn-ea"/>
            <a:cs typeface="+mn-cs"/>
          </a:endParaRPr>
        </a:p>
      </dsp:txBody>
      <dsp:txXfrm>
        <a:off x="27187" y="868569"/>
        <a:ext cx="6501254" cy="502546"/>
      </dsp:txXfrm>
    </dsp:sp>
    <dsp:sp modelId="{555CAE27-BD47-4281-90F5-2B6E1C8724B1}">
      <dsp:nvSpPr>
        <dsp:cNvPr id="0" name=""/>
        <dsp:cNvSpPr/>
      </dsp:nvSpPr>
      <dsp:spPr>
        <a:xfrm>
          <a:off x="0" y="143862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dirty="0">
              <a:solidFill>
                <a:srgbClr val="FFFFFF"/>
              </a:solidFill>
              <a:latin typeface="Calibri"/>
              <a:ea typeface="+mn-ea"/>
              <a:cs typeface="+mn-cs"/>
            </a:rPr>
            <a:t>3. Ovella jaetaan istumapaikkatiedot ja konseptit</a:t>
          </a:r>
          <a:endParaRPr lang="en-US" sz="1400" kern="1200" dirty="0">
            <a:solidFill>
              <a:srgbClr val="FFFFFF"/>
            </a:solidFill>
            <a:latin typeface="Calibri" panose="020F0502020204030204"/>
            <a:ea typeface="+mn-ea"/>
            <a:cs typeface="+mn-cs"/>
          </a:endParaRPr>
        </a:p>
      </dsp:txBody>
      <dsp:txXfrm>
        <a:off x="27187" y="1465809"/>
        <a:ext cx="6501254" cy="502546"/>
      </dsp:txXfrm>
    </dsp:sp>
    <dsp:sp modelId="{519059EE-F68D-4CBB-858F-39646EE9B8DA}">
      <dsp:nvSpPr>
        <dsp:cNvPr id="0" name=""/>
        <dsp:cNvSpPr/>
      </dsp:nvSpPr>
      <dsp:spPr>
        <a:xfrm>
          <a:off x="0" y="203586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4. Kännyköitä, älykelloja tai muita elektronisia laitteita ei saa tuoda saliin. Laitteiden tulee olla suljettuina myös laukkujen säilytystiloissa. </a:t>
          </a:r>
          <a:endParaRPr lang="en-US" sz="1400" kern="1200" dirty="0">
            <a:solidFill>
              <a:srgbClr val="FFFFFF"/>
            </a:solidFill>
            <a:latin typeface="Calibri" panose="020F0502020204030204"/>
            <a:ea typeface="+mn-ea"/>
            <a:cs typeface="+mn-cs"/>
          </a:endParaRPr>
        </a:p>
      </dsp:txBody>
      <dsp:txXfrm>
        <a:off x="27187" y="2063049"/>
        <a:ext cx="6501254" cy="502546"/>
      </dsp:txXfrm>
    </dsp:sp>
    <dsp:sp modelId="{E0E7DEA6-78CB-472A-B378-5BBB934811CB}">
      <dsp:nvSpPr>
        <dsp:cNvPr id="0" name=""/>
        <dsp:cNvSpPr/>
      </dsp:nvSpPr>
      <dsp:spPr>
        <a:xfrm>
          <a:off x="0" y="263310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5. Arvoesineet on jätettävä kotiin/ omaan lokeroon</a:t>
          </a:r>
          <a:r>
            <a:rPr lang="fi-FI" sz="1400" kern="1200" dirty="0">
              <a:solidFill>
                <a:srgbClr val="FFFFFF"/>
              </a:solidFill>
              <a:latin typeface="Calibri Light" panose="020F0302020204030204"/>
              <a:ea typeface="+mn-ea"/>
              <a:cs typeface="+mn-cs"/>
            </a:rPr>
            <a:t>, myös lompakko. </a:t>
          </a:r>
          <a:endParaRPr lang="en-US" sz="1400" kern="1200" dirty="0">
            <a:solidFill>
              <a:srgbClr val="FFFFFF"/>
            </a:solidFill>
            <a:latin typeface="Calibri" panose="020F0502020204030204"/>
            <a:ea typeface="+mn-ea"/>
            <a:cs typeface="+mn-cs"/>
          </a:endParaRPr>
        </a:p>
      </dsp:txBody>
      <dsp:txXfrm>
        <a:off x="27187" y="2660289"/>
        <a:ext cx="6501254" cy="502546"/>
      </dsp:txXfrm>
    </dsp:sp>
    <dsp:sp modelId="{B8B47C41-7B25-40DB-AB72-785CE1445C88}">
      <dsp:nvSpPr>
        <dsp:cNvPr id="0" name=""/>
        <dsp:cNvSpPr/>
      </dsp:nvSpPr>
      <dsp:spPr>
        <a:xfrm>
          <a:off x="0" y="323034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6. Omia papereita ei saa olla mukana.</a:t>
          </a:r>
          <a:endParaRPr lang="en-US" sz="1400" kern="1200" dirty="0">
            <a:solidFill>
              <a:srgbClr val="FFFFFF"/>
            </a:solidFill>
            <a:latin typeface="Calibri" panose="020F0502020204030204"/>
            <a:ea typeface="+mn-ea"/>
            <a:cs typeface="+mn-cs"/>
          </a:endParaRPr>
        </a:p>
      </dsp:txBody>
      <dsp:txXfrm>
        <a:off x="27187" y="3257529"/>
        <a:ext cx="6501254" cy="502546"/>
      </dsp:txXfrm>
    </dsp:sp>
    <dsp:sp modelId="{E6C0EEF8-204D-4AB6-9791-D49A4C22F1D7}">
      <dsp:nvSpPr>
        <dsp:cNvPr id="0" name=""/>
        <dsp:cNvSpPr/>
      </dsp:nvSpPr>
      <dsp:spPr>
        <a:xfrm>
          <a:off x="0" y="3827582"/>
          <a:ext cx="6555628" cy="556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i-FI" sz="1400" kern="1200" dirty="0">
              <a:solidFill>
                <a:srgbClr val="FFFFFF"/>
              </a:solidFill>
              <a:latin typeface="Calibri" panose="020F0502020204030204"/>
              <a:ea typeface="+mn-ea"/>
              <a:cs typeface="+mn-cs"/>
            </a:rPr>
            <a:t>7. Henkilöllisyyspaperit oltava mukana kirjoituksissa.</a:t>
          </a:r>
          <a:endParaRPr lang="en-US" sz="1400" kern="1200" dirty="0">
            <a:solidFill>
              <a:srgbClr val="FFFFFF"/>
            </a:solidFill>
            <a:latin typeface="Calibri" panose="020F0502020204030204"/>
            <a:ea typeface="+mn-ea"/>
            <a:cs typeface="+mn-cs"/>
          </a:endParaRPr>
        </a:p>
      </dsp:txBody>
      <dsp:txXfrm>
        <a:off x="27187" y="3854769"/>
        <a:ext cx="6501254" cy="5025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BAB7F-4D6C-48F3-A293-B292AA9D0765}">
      <dsp:nvSpPr>
        <dsp:cNvPr id="0" name=""/>
        <dsp:cNvSpPr/>
      </dsp:nvSpPr>
      <dsp:spPr>
        <a:xfrm>
          <a:off x="0" y="15532"/>
          <a:ext cx="6555628" cy="7230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i-FI" sz="1800" kern="1200" dirty="0">
              <a:solidFill>
                <a:srgbClr val="FFFFFF"/>
              </a:solidFill>
              <a:latin typeface="Calibri" panose="020F0502020204030204"/>
              <a:ea typeface="+mn-ea"/>
              <a:cs typeface="+mn-cs"/>
            </a:rPr>
            <a:t>1. Sairastuessasi välitön ilmoitus rehtorille tai virka-apulaisrehtorille</a:t>
          </a:r>
          <a:endParaRPr lang="en-US" sz="1800" kern="1200" dirty="0">
            <a:solidFill>
              <a:srgbClr val="FFFFFF"/>
            </a:solidFill>
            <a:latin typeface="Calibri" panose="020F0502020204030204"/>
            <a:ea typeface="+mn-ea"/>
            <a:cs typeface="+mn-cs"/>
          </a:endParaRPr>
        </a:p>
      </dsp:txBody>
      <dsp:txXfrm>
        <a:off x="35297" y="50829"/>
        <a:ext cx="6485034" cy="652469"/>
      </dsp:txXfrm>
    </dsp:sp>
    <dsp:sp modelId="{A3C19D99-60F5-4494-8C60-144B91FB1F12}">
      <dsp:nvSpPr>
        <dsp:cNvPr id="0" name=""/>
        <dsp:cNvSpPr/>
      </dsp:nvSpPr>
      <dsp:spPr>
        <a:xfrm>
          <a:off x="0" y="790435"/>
          <a:ext cx="6555628" cy="7230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100000"/>
            </a:lnSpc>
            <a:spcBef>
              <a:spcPct val="0"/>
            </a:spcBef>
            <a:spcAft>
              <a:spcPct val="35000"/>
            </a:spcAft>
            <a:buNone/>
          </a:pPr>
          <a:r>
            <a:rPr lang="fi-FI" sz="1800" kern="1200" dirty="0">
              <a:solidFill>
                <a:srgbClr val="FFFFFF"/>
              </a:solidFill>
              <a:latin typeface="Calibri"/>
              <a:ea typeface="+mn-ea"/>
              <a:cs typeface="+mn-cs"/>
            </a:rPr>
            <a:t>Marja-Liisa Lehtiniemi rehtori, </a:t>
          </a:r>
          <a:r>
            <a:rPr lang="fi-FI" sz="1800" kern="1200" dirty="0">
              <a:solidFill>
                <a:srgbClr val="FFFFFF"/>
              </a:solidFill>
              <a:latin typeface="Source Sans Pro"/>
              <a:ea typeface="Source Sans Pro"/>
              <a:cs typeface="+mn-cs"/>
            </a:rPr>
            <a:t>040 315 2308</a:t>
          </a:r>
          <a:r>
            <a:rPr lang="fi-FI" sz="1800" kern="1200" dirty="0">
              <a:solidFill>
                <a:srgbClr val="FFFFFF"/>
              </a:solidFill>
              <a:latin typeface="Calibri"/>
              <a:ea typeface="+mn-ea"/>
              <a:cs typeface="+mn-cs"/>
            </a:rPr>
            <a:t> </a:t>
          </a:r>
        </a:p>
      </dsp:txBody>
      <dsp:txXfrm>
        <a:off x="35297" y="825732"/>
        <a:ext cx="6485034" cy="652469"/>
      </dsp:txXfrm>
    </dsp:sp>
    <dsp:sp modelId="{CCD5A06A-CD6F-4EFC-BCAE-DE88CB58358E}">
      <dsp:nvSpPr>
        <dsp:cNvPr id="0" name=""/>
        <dsp:cNvSpPr/>
      </dsp:nvSpPr>
      <dsp:spPr>
        <a:xfrm>
          <a:off x="0" y="1565339"/>
          <a:ext cx="6555628" cy="7230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dirty="0">
              <a:solidFill>
                <a:srgbClr val="FFFFFF"/>
              </a:solidFill>
              <a:latin typeface="Calibri" panose="020F0502020204030204"/>
              <a:ea typeface="+mn-ea"/>
              <a:cs typeface="+mn-cs"/>
            </a:rPr>
            <a:t>Toivonen Teemu    virka-apul.rehtori    040 315 2575</a:t>
          </a:r>
        </a:p>
      </dsp:txBody>
      <dsp:txXfrm>
        <a:off x="35297" y="1600636"/>
        <a:ext cx="6485034" cy="652469"/>
      </dsp:txXfrm>
    </dsp:sp>
    <dsp:sp modelId="{4DAD5B2A-4644-41FA-9E12-747E64DC6C2E}">
      <dsp:nvSpPr>
        <dsp:cNvPr id="0" name=""/>
        <dsp:cNvSpPr/>
      </dsp:nvSpPr>
      <dsp:spPr>
        <a:xfrm>
          <a:off x="0" y="2340242"/>
          <a:ext cx="6555628" cy="7230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i-FI" sz="1800" kern="1200" dirty="0">
              <a:solidFill>
                <a:srgbClr val="FFFFFF"/>
              </a:solidFill>
              <a:latin typeface="Calibri" panose="020F0502020204030204"/>
              <a:ea typeface="+mn-ea"/>
              <a:cs typeface="+mn-cs"/>
            </a:rPr>
            <a:t> Puoltolauseet hankittava tarvittaessa</a:t>
          </a:r>
          <a:r>
            <a:rPr lang="fi-FI" sz="1800" kern="1200" dirty="0">
              <a:solidFill>
                <a:srgbClr val="FFFFFF"/>
              </a:solidFill>
              <a:latin typeface="Calibri Light" panose="020F0302020204030204"/>
              <a:ea typeface="+mn-ea"/>
              <a:cs typeface="+mn-cs"/>
            </a:rPr>
            <a:t>  </a:t>
          </a:r>
          <a:r>
            <a:rPr lang="fi-FI" sz="1800" kern="1200" dirty="0">
              <a:solidFill>
                <a:srgbClr val="FFFFFF"/>
              </a:solidFill>
              <a:latin typeface="Calibri" panose="020F0502020204030204"/>
              <a:ea typeface="+mn-ea"/>
              <a:cs typeface="+mn-cs"/>
            </a:rPr>
            <a:t>esim. ongelmatilanteet</a:t>
          </a:r>
          <a:endParaRPr lang="en-US" sz="1800" kern="1200" dirty="0">
            <a:solidFill>
              <a:srgbClr val="FFFFFF"/>
            </a:solidFill>
            <a:latin typeface="Calibri" panose="020F0502020204030204"/>
            <a:ea typeface="+mn-ea"/>
            <a:cs typeface="+mn-cs"/>
          </a:endParaRPr>
        </a:p>
      </dsp:txBody>
      <dsp:txXfrm>
        <a:off x="35297" y="2375539"/>
        <a:ext cx="6485034" cy="652469"/>
      </dsp:txXfrm>
    </dsp:sp>
    <dsp:sp modelId="{6D1B1DCB-55AC-475C-B114-7F72AC38409C}">
      <dsp:nvSpPr>
        <dsp:cNvPr id="0" name=""/>
        <dsp:cNvSpPr/>
      </dsp:nvSpPr>
      <dsp:spPr>
        <a:xfrm>
          <a:off x="0" y="3115145"/>
          <a:ext cx="6555628" cy="7230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i-FI" sz="1800" kern="1200" dirty="0">
              <a:solidFill>
                <a:srgbClr val="FFFFFF"/>
              </a:solidFill>
              <a:latin typeface="Calibri Light" panose="020F0302020204030204"/>
              <a:ea typeface="+mn-ea"/>
              <a:cs typeface="+mn-cs"/>
            </a:rPr>
            <a:t>Ilmoittautuminen yo-kokeisiin on sitova</a:t>
          </a:r>
          <a:endParaRPr lang="en-US" sz="1800" kern="1200" dirty="0">
            <a:solidFill>
              <a:srgbClr val="FFFFFF"/>
            </a:solidFill>
            <a:latin typeface="Calibri" panose="020F0502020204030204"/>
            <a:ea typeface="+mn-ea"/>
            <a:cs typeface="+mn-cs"/>
          </a:endParaRPr>
        </a:p>
      </dsp:txBody>
      <dsp:txXfrm>
        <a:off x="35297" y="3150442"/>
        <a:ext cx="6485034" cy="652469"/>
      </dsp:txXfrm>
    </dsp:sp>
    <dsp:sp modelId="{6BE340EF-A6C7-4EC1-9D68-C20F3A52EC42}">
      <dsp:nvSpPr>
        <dsp:cNvPr id="0" name=""/>
        <dsp:cNvSpPr/>
      </dsp:nvSpPr>
      <dsp:spPr>
        <a:xfrm>
          <a:off x="0" y="3890049"/>
          <a:ext cx="6555628" cy="7230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dirty="0">
              <a:solidFill>
                <a:srgbClr val="FFFFFF"/>
              </a:solidFill>
              <a:latin typeface="Calibri Light" panose="020F0302020204030204"/>
              <a:ea typeface="+mn-ea"/>
              <a:cs typeface="+mn-cs"/>
            </a:rPr>
            <a:t>Nimen</a:t>
          </a:r>
          <a:r>
            <a:rPr lang="fi-FI" sz="1800" kern="1200" dirty="0">
              <a:solidFill>
                <a:srgbClr val="FFFFFF"/>
              </a:solidFill>
              <a:latin typeface="Calibri" panose="020F0502020204030204"/>
              <a:ea typeface="+mn-ea"/>
              <a:cs typeface="+mn-cs"/>
            </a:rPr>
            <a:t> julkaisu: Jos et halua, että nimesi julkistaan esim. lehdissä, ilmoita siitä </a:t>
          </a:r>
          <a:r>
            <a:rPr lang="fi-FI" sz="1800" b="1" kern="1200" dirty="0">
              <a:solidFill>
                <a:srgbClr val="FFFFFF"/>
              </a:solidFill>
              <a:latin typeface="Calibri" panose="020F0502020204030204"/>
              <a:ea typeface="+mn-ea"/>
              <a:cs typeface="+mn-cs"/>
            </a:rPr>
            <a:t> </a:t>
          </a:r>
          <a:r>
            <a:rPr lang="fi-FI" sz="1800" kern="1200" dirty="0">
              <a:solidFill>
                <a:srgbClr val="FFFFFF"/>
              </a:solidFill>
              <a:latin typeface="Calibri" panose="020F0502020204030204"/>
              <a:ea typeface="+mn-ea"/>
              <a:cs typeface="+mn-cs"/>
            </a:rPr>
            <a:t>kirjallisesti  osoitteeseen  </a:t>
          </a:r>
          <a:r>
            <a:rPr lang="fi-FI" sz="1800" kern="1200" dirty="0">
              <a:solidFill>
                <a:srgbClr val="FFFFFF"/>
              </a:solidFill>
              <a:latin typeface="Calibri" panose="020F0502020204030204"/>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lukio@jarvenpaa.fi</a:t>
          </a:r>
          <a:endParaRPr lang="en-US" sz="1800" kern="1200" dirty="0">
            <a:solidFill>
              <a:srgbClr val="FFFFFF"/>
            </a:solidFill>
            <a:latin typeface="Calibri" panose="020F0502020204030204"/>
            <a:ea typeface="+mn-ea"/>
            <a:cs typeface="+mn-cs"/>
          </a:endParaRPr>
        </a:p>
      </dsp:txBody>
      <dsp:txXfrm>
        <a:off x="35297" y="3925346"/>
        <a:ext cx="6485034" cy="6524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4F6EA-63D1-41AB-AB08-51E8E4286536}">
      <dsp:nvSpPr>
        <dsp:cNvPr id="0" name=""/>
        <dsp:cNvSpPr/>
      </dsp:nvSpPr>
      <dsp:spPr>
        <a:xfrm>
          <a:off x="0" y="235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D5D036-5A28-4516-A267-A4082934F71B}">
      <dsp:nvSpPr>
        <dsp:cNvPr id="0" name=""/>
        <dsp:cNvSpPr/>
      </dsp:nvSpPr>
      <dsp:spPr>
        <a:xfrm>
          <a:off x="421711" y="316021"/>
          <a:ext cx="767498" cy="766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1E06D3-E849-4E5E-99CC-AE6D24896E5B}">
      <dsp:nvSpPr>
        <dsp:cNvPr id="0" name=""/>
        <dsp:cNvSpPr/>
      </dsp:nvSpPr>
      <dsp:spPr>
        <a:xfrm>
          <a:off x="1610922" y="235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a:lnSpc>
              <a:spcPct val="100000"/>
            </a:lnSpc>
            <a:spcBef>
              <a:spcPct val="0"/>
            </a:spcBef>
            <a:spcAft>
              <a:spcPct val="35000"/>
            </a:spcAft>
            <a:buNone/>
          </a:pPr>
          <a:r>
            <a:rPr lang="fi-FI" sz="1400" b="0" i="0" kern="1200"/>
            <a:t>Kokelas, joka syyllistyy koetilaisuuden häirintään, vilpilliseen menettelyyn tai vilpin yritykseen taikka avustaa siinä tai muutoin törkeästi rikkoo järjestystä, </a:t>
          </a:r>
          <a:r>
            <a:rPr lang="fi-FI" sz="1400" b="1" i="0" kern="1200"/>
            <a:t>menettää oikeutensa osallistua kokeisiin kyseisenä tutkintokertana. Kokeet, joihin kokelas on kyseisellä tutkintokerralla ilmoittautunut, katsotaan hylätyiksi</a:t>
          </a:r>
          <a:r>
            <a:rPr lang="fi-FI" sz="1400" b="0" i="0" kern="1200"/>
            <a:t>.</a:t>
          </a:r>
          <a:br>
            <a:rPr lang="fi-FI" sz="1400" b="0" i="0" kern="1200"/>
          </a:br>
          <a:endParaRPr lang="en-US" sz="1400" kern="1200"/>
        </a:p>
      </dsp:txBody>
      <dsp:txXfrm>
        <a:off x="1610922" y="2351"/>
        <a:ext cx="4644583" cy="1395451"/>
      </dsp:txXfrm>
    </dsp:sp>
    <dsp:sp modelId="{71D29DEB-4B51-4537-BF50-7A165F71C11A}">
      <dsp:nvSpPr>
        <dsp:cNvPr id="0" name=""/>
        <dsp:cNvSpPr/>
      </dsp:nvSpPr>
      <dsp:spPr>
        <a:xfrm>
          <a:off x="0" y="165152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3010E8-EE89-474D-9069-ED67738F913E}">
      <dsp:nvSpPr>
        <dsp:cNvPr id="0" name=""/>
        <dsp:cNvSpPr/>
      </dsp:nvSpPr>
      <dsp:spPr>
        <a:xfrm>
          <a:off x="421711" y="1965191"/>
          <a:ext cx="767498" cy="7667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5EABC5-829E-49C4-800A-1A0F819F8645}">
      <dsp:nvSpPr>
        <dsp:cNvPr id="0" name=""/>
        <dsp:cNvSpPr/>
      </dsp:nvSpPr>
      <dsp:spPr>
        <a:xfrm>
          <a:off x="1610922" y="165152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a:lnSpc>
              <a:spcPct val="100000"/>
            </a:lnSpc>
            <a:spcBef>
              <a:spcPct val="0"/>
            </a:spcBef>
            <a:spcAft>
              <a:spcPct val="35000"/>
            </a:spcAft>
            <a:buNone/>
          </a:pPr>
          <a:r>
            <a:rPr lang="fi-FI" sz="1400" b="0" i="0" kern="1200"/>
            <a:t>Kokelas ei saa kokeen aikana olla yhteydessä muihin tahoihin valvojia lukuun ottamatta. Yhteys tai yritys yhteyden ottamiseksi katsotaan vilpiksi. </a:t>
          </a:r>
          <a:endParaRPr lang="en-US" sz="1400" kern="1200"/>
        </a:p>
      </dsp:txBody>
      <dsp:txXfrm>
        <a:off x="1610922" y="1651521"/>
        <a:ext cx="4644583" cy="1395451"/>
      </dsp:txXfrm>
    </dsp:sp>
    <dsp:sp modelId="{11D10FF5-4A5F-47B8-9AC2-92F985BCE906}">
      <dsp:nvSpPr>
        <dsp:cNvPr id="0" name=""/>
        <dsp:cNvSpPr/>
      </dsp:nvSpPr>
      <dsp:spPr>
        <a:xfrm>
          <a:off x="0" y="3300691"/>
          <a:ext cx="6555628" cy="13940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19FE05-6F0E-4133-837E-583E24F1A9F6}">
      <dsp:nvSpPr>
        <dsp:cNvPr id="0" name=""/>
        <dsp:cNvSpPr/>
      </dsp:nvSpPr>
      <dsp:spPr>
        <a:xfrm>
          <a:off x="421711" y="3614361"/>
          <a:ext cx="767498" cy="7667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37F376-CFC5-4CD0-B32C-CCDE4515CF9A}">
      <dsp:nvSpPr>
        <dsp:cNvPr id="0" name=""/>
        <dsp:cNvSpPr/>
      </dsp:nvSpPr>
      <dsp:spPr>
        <a:xfrm>
          <a:off x="1610922" y="3300691"/>
          <a:ext cx="4644583" cy="1395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85" tIns="147685" rIns="147685" bIns="147685" numCol="1" spcCol="1270" anchor="ctr" anchorCtr="0">
          <a:noAutofit/>
        </a:bodyPr>
        <a:lstStyle/>
        <a:p>
          <a:pPr marL="0" lvl="0" indent="0" algn="l" defTabSz="622300" rtl="0">
            <a:lnSpc>
              <a:spcPct val="90000"/>
            </a:lnSpc>
            <a:spcBef>
              <a:spcPct val="0"/>
            </a:spcBef>
            <a:spcAft>
              <a:spcPct val="35000"/>
            </a:spcAft>
            <a:buNone/>
          </a:pPr>
          <a:r>
            <a:rPr lang="fi-FI" sz="1400" kern="1200">
              <a:latin typeface="Calibri Light" panose="020F0302020204030204"/>
            </a:rPr>
            <a:t>Huomioi, että esimerkiksi jo pelkkä kännykän tai vastaavan laitteen pitäminen taskussa katsotaan vilpin yritykseksi.</a:t>
          </a:r>
        </a:p>
      </dsp:txBody>
      <dsp:txXfrm>
        <a:off x="1610922" y="3300691"/>
        <a:ext cx="4644583" cy="13954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urkoos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p:nvSpPr>
        <p:spPr>
          <a:xfrm>
            <a:off x="-1" y="0"/>
            <a:ext cx="735565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fi-FI"/>
              <a:t>Muokkaa otsikkoa 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783F14C0-A9D7-418A-948E-C39ED9EA099D}" type="datetimeFigureOut">
              <a:rPr lang="fi-FI" smtClean="0"/>
              <a:t>20.1.2026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endParaRPr lang="fi-FI"/>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75E0E4E8-B9BA-4BCB-8586-EB958968CED4}" type="slidenum">
              <a:rPr lang="fi-FI" smtClean="0"/>
              <a:t>‹#›</a:t>
            </a:fld>
            <a:endParaRPr lang="fi-FI"/>
          </a:p>
        </p:txBody>
      </p:sp>
      <p:pic>
        <p:nvPicPr>
          <p:cNvPr id="13" name="Picture 12" descr="A close up of a logo&#10;&#10;Description automatically generated">
            <a:extLst>
              <a:ext uri="{FF2B5EF4-FFF2-40B4-BE49-F238E27FC236}">
                <a16:creationId xmlns:a16="http://schemas.microsoft.com/office/drawing/2014/main" id="{D5B2ADF7-8914-6D48-B762-4797E82B3684}"/>
              </a:ext>
            </a:extLst>
          </p:cNvPr>
          <p:cNvPicPr>
            <a:picLocks noChangeAspect="1"/>
          </p:cNvPicPr>
          <p:nvPr/>
        </p:nvPicPr>
        <p:blipFill rotWithShape="1">
          <a:blip r:embed="rId2"/>
          <a:srcRect b="31665"/>
          <a:stretch/>
        </p:blipFill>
        <p:spPr>
          <a:xfrm>
            <a:off x="7355656" y="3428999"/>
            <a:ext cx="4836344" cy="3429001"/>
          </a:xfrm>
          <a:prstGeom prst="rect">
            <a:avLst/>
          </a:prstGeom>
        </p:spPr>
      </p:pic>
      <p:pic>
        <p:nvPicPr>
          <p:cNvPr id="16" name="Picture 15">
            <a:extLst>
              <a:ext uri="{FF2B5EF4-FFF2-40B4-BE49-F238E27FC236}">
                <a16:creationId xmlns:a16="http://schemas.microsoft.com/office/drawing/2014/main" id="{58E44208-DBDC-DD41-9D3F-2EBAD7B82CB3}"/>
              </a:ext>
            </a:extLst>
          </p:cNvPr>
          <p:cNvPicPr>
            <a:picLocks noChangeAspect="1"/>
          </p:cNvPicPr>
          <p:nvPr/>
        </p:nvPicPr>
        <p:blipFill>
          <a:blip r:embed="rId3"/>
          <a:stretch>
            <a:fillRect/>
          </a:stretch>
        </p:blipFill>
        <p:spPr>
          <a:xfrm>
            <a:off x="8328991" y="774370"/>
            <a:ext cx="2836054" cy="1896199"/>
          </a:xfrm>
          <a:prstGeom prst="rect">
            <a:avLst/>
          </a:prstGeom>
        </p:spPr>
      </p:pic>
    </p:spTree>
    <p:extLst>
      <p:ext uri="{BB962C8B-B14F-4D97-AF65-F5344CB8AC3E}">
        <p14:creationId xmlns:p14="http://schemas.microsoft.com/office/powerpoint/2010/main" val="213444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urkoos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245171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urkoos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331240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83F14C0-A9D7-418A-948E-C39ED9EA099D}" type="datetimeFigureOut">
              <a:rPr lang="fi-FI" smtClean="0"/>
              <a:t>20.1.2026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75E0E4E8-B9BA-4BCB-8586-EB958968CED4}" type="slidenum">
              <a:rPr lang="fi-FI" smtClean="0"/>
              <a:t>‹#›</a:t>
            </a:fld>
            <a:endParaRPr lang="fi-FI"/>
          </a:p>
        </p:txBody>
      </p:sp>
      <p:sp>
        <p:nvSpPr>
          <p:cNvPr id="4" name="Rectangle 3">
            <a:extLst>
              <a:ext uri="{FF2B5EF4-FFF2-40B4-BE49-F238E27FC236}">
                <a16:creationId xmlns:a16="http://schemas.microsoft.com/office/drawing/2014/main" id="{652EE733-F2BA-3D43-AB4D-DD469E774F3B}"/>
              </a:ext>
            </a:extLst>
          </p:cNvPr>
          <p:cNvSpPr/>
          <p:nvPr/>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F2B0B50A-9B83-214A-80D5-EEB085391D19}"/>
              </a:ext>
            </a:extLst>
          </p:cNvPr>
          <p:cNvPicPr>
            <a:picLocks noChangeAspect="1"/>
          </p:cNvPicPr>
          <p:nvPr/>
        </p:nvPicPr>
        <p:blipFill>
          <a:blip r:embed="rId2"/>
          <a:srcRect/>
          <a:stretch/>
        </p:blipFill>
        <p:spPr>
          <a:xfrm>
            <a:off x="5296691" y="6067390"/>
            <a:ext cx="1604273" cy="834221"/>
          </a:xfrm>
          <a:prstGeom prst="rect">
            <a:avLst/>
          </a:prstGeom>
        </p:spPr>
      </p:pic>
      <p:pic>
        <p:nvPicPr>
          <p:cNvPr id="11" name="Picture 10" descr="A close up of a logo&#10;&#10;Description automatically generated">
            <a:extLst>
              <a:ext uri="{FF2B5EF4-FFF2-40B4-BE49-F238E27FC236}">
                <a16:creationId xmlns:a16="http://schemas.microsoft.com/office/drawing/2014/main" id="{27F392C8-FAB5-EC4E-AA5E-56DC40E5BCFE}"/>
              </a:ext>
            </a:extLst>
          </p:cNvPr>
          <p:cNvPicPr>
            <a:picLocks noChangeAspect="1"/>
          </p:cNvPicPr>
          <p:nvPr/>
        </p:nvPicPr>
        <p:blipFill rotWithShape="1">
          <a:blip r:embed="rId3"/>
          <a:srcRect b="31665"/>
          <a:stretch/>
        </p:blipFill>
        <p:spPr>
          <a:xfrm>
            <a:off x="7355656" y="3428999"/>
            <a:ext cx="4836344" cy="3429001"/>
          </a:xfrm>
          <a:prstGeom prst="rect">
            <a:avLst/>
          </a:prstGeom>
        </p:spPr>
      </p:pic>
    </p:spTree>
    <p:extLst>
      <p:ext uri="{BB962C8B-B14F-4D97-AF65-F5344CB8AC3E}">
        <p14:creationId xmlns:p14="http://schemas.microsoft.com/office/powerpoint/2010/main" val="1869523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urkoos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a:p>
        </p:txBody>
      </p:sp>
      <p:pic>
        <p:nvPicPr>
          <p:cNvPr id="9" name="Picture 8">
            <a:extLst>
              <a:ext uri="{FF2B5EF4-FFF2-40B4-BE49-F238E27FC236}">
                <a16:creationId xmlns:a16="http://schemas.microsoft.com/office/drawing/2014/main" id="{06EC8994-CAF8-3E43-AD74-8F870AA970E7}"/>
              </a:ext>
            </a:extLst>
          </p:cNvPr>
          <p:cNvPicPr>
            <a:picLocks noChangeAspect="1"/>
          </p:cNvPicPr>
          <p:nvPr/>
        </p:nvPicPr>
        <p:blipFill>
          <a:blip r:embed="rId2"/>
          <a:srcRect/>
          <a:stretch/>
        </p:blipFill>
        <p:spPr>
          <a:xfrm>
            <a:off x="5296691" y="6067390"/>
            <a:ext cx="1604273" cy="834221"/>
          </a:xfrm>
          <a:prstGeom prst="rect">
            <a:avLst/>
          </a:prstGeom>
        </p:spPr>
      </p:pic>
      <p:pic>
        <p:nvPicPr>
          <p:cNvPr id="5" name="Picture 4" descr="A close up of a logo&#10;&#10;Description automatically generated">
            <a:extLst>
              <a:ext uri="{FF2B5EF4-FFF2-40B4-BE49-F238E27FC236}">
                <a16:creationId xmlns:a16="http://schemas.microsoft.com/office/drawing/2014/main" id="{BD104FB7-B8F9-984F-A0CE-F253FE57AD4D}"/>
              </a:ext>
            </a:extLst>
          </p:cNvPr>
          <p:cNvPicPr>
            <a:picLocks noChangeAspect="1"/>
          </p:cNvPicPr>
          <p:nvPr/>
        </p:nvPicPr>
        <p:blipFill>
          <a:blip r:embed="rId3"/>
          <a:stretch>
            <a:fillRect/>
          </a:stretch>
        </p:blipFill>
        <p:spPr>
          <a:xfrm>
            <a:off x="0" y="-2"/>
            <a:ext cx="4908108" cy="5092371"/>
          </a:xfrm>
          <a:prstGeom prst="rect">
            <a:avLst/>
          </a:prstGeom>
        </p:spPr>
      </p:pic>
      <p:pic>
        <p:nvPicPr>
          <p:cNvPr id="10" name="Picture 9" descr="A close up of a logo&#10;&#10;Description automatically generated">
            <a:extLst>
              <a:ext uri="{FF2B5EF4-FFF2-40B4-BE49-F238E27FC236}">
                <a16:creationId xmlns:a16="http://schemas.microsoft.com/office/drawing/2014/main" id="{CD998FDB-ACE8-EE43-9299-19BAAA8646B0}"/>
              </a:ext>
            </a:extLst>
          </p:cNvPr>
          <p:cNvPicPr>
            <a:picLocks noChangeAspect="1"/>
          </p:cNvPicPr>
          <p:nvPr/>
        </p:nvPicPr>
        <p:blipFill rotWithShape="1">
          <a:blip r:embed="rId3"/>
          <a:srcRect b="65327"/>
          <a:stretch/>
        </p:blipFill>
        <p:spPr>
          <a:xfrm>
            <a:off x="0" y="5092370"/>
            <a:ext cx="4908108" cy="1765630"/>
          </a:xfrm>
          <a:prstGeom prst="rect">
            <a:avLst/>
          </a:prstGeom>
        </p:spPr>
      </p:pic>
    </p:spTree>
    <p:extLst>
      <p:ext uri="{BB962C8B-B14F-4D97-AF65-F5344CB8AC3E}">
        <p14:creationId xmlns:p14="http://schemas.microsoft.com/office/powerpoint/2010/main" val="1542837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4">
            <a:extLst>
              <a:ext uri="{FF2B5EF4-FFF2-40B4-BE49-F238E27FC236}">
                <a16:creationId xmlns:a16="http://schemas.microsoft.com/office/drawing/2014/main" id="{63A1825C-C335-4D26-B1F9-73E5481CE3F0}"/>
              </a:ext>
            </a:extLst>
          </p:cNvPr>
          <p:cNvSpPr>
            <a:spLocks noGrp="1" noChangeArrowheads="1"/>
          </p:cNvSpPr>
          <p:nvPr>
            <p:ph type="dt" sz="half" idx="10"/>
          </p:nvPr>
        </p:nvSpPr>
        <p:spPr>
          <a:ln/>
        </p:spPr>
        <p:txBody>
          <a:bodyPr/>
          <a:lstStyle>
            <a:lvl1pPr>
              <a:defRPr/>
            </a:lvl1pPr>
          </a:lstStyle>
          <a:p>
            <a:pPr>
              <a:defRPr/>
            </a:pPr>
            <a:endParaRPr lang="fi-FI"/>
          </a:p>
        </p:txBody>
      </p:sp>
      <p:sp>
        <p:nvSpPr>
          <p:cNvPr id="5" name="Rectangle 5">
            <a:extLst>
              <a:ext uri="{FF2B5EF4-FFF2-40B4-BE49-F238E27FC236}">
                <a16:creationId xmlns:a16="http://schemas.microsoft.com/office/drawing/2014/main" id="{CB9C9503-EAD3-4F9B-BB3B-27AB708C2459}"/>
              </a:ext>
            </a:extLst>
          </p:cNvPr>
          <p:cNvSpPr>
            <a:spLocks noGrp="1" noChangeArrowheads="1"/>
          </p:cNvSpPr>
          <p:nvPr>
            <p:ph type="ftr" sz="quarter" idx="11"/>
          </p:nvPr>
        </p:nvSpPr>
        <p:spPr>
          <a:ln/>
        </p:spPr>
        <p:txBody>
          <a:bodyPr/>
          <a:lstStyle>
            <a:lvl1pPr>
              <a:defRPr/>
            </a:lvl1pPr>
          </a:lstStyle>
          <a:p>
            <a:pPr>
              <a:defRPr/>
            </a:pPr>
            <a:endParaRPr lang="fi-FI"/>
          </a:p>
        </p:txBody>
      </p:sp>
      <p:sp>
        <p:nvSpPr>
          <p:cNvPr id="6" name="Rectangle 6">
            <a:extLst>
              <a:ext uri="{FF2B5EF4-FFF2-40B4-BE49-F238E27FC236}">
                <a16:creationId xmlns:a16="http://schemas.microsoft.com/office/drawing/2014/main" id="{64A2492E-7D8F-44EF-A669-E0E3C9B1F54E}"/>
              </a:ext>
            </a:extLst>
          </p:cNvPr>
          <p:cNvSpPr>
            <a:spLocks noGrp="1" noChangeArrowheads="1"/>
          </p:cNvSpPr>
          <p:nvPr>
            <p:ph type="sldNum" sz="quarter" idx="12"/>
          </p:nvPr>
        </p:nvSpPr>
        <p:spPr>
          <a:ln/>
        </p:spPr>
        <p:txBody>
          <a:bodyPr/>
          <a:lstStyle>
            <a:lvl1pPr>
              <a:defRPr/>
            </a:lvl1pPr>
          </a:lstStyle>
          <a:p>
            <a:pPr>
              <a:defRPr/>
            </a:pPr>
            <a:fld id="{69D965D5-2786-4BCF-ABFF-91F8F78CD3F2}" type="slidenum">
              <a:rPr lang="fi-FI" altLang="fi-FI"/>
              <a:pPr>
                <a:defRPr/>
              </a:pPr>
              <a:t>‹#›</a:t>
            </a:fld>
            <a:endParaRPr lang="fi-FI" altLang="fi-FI"/>
          </a:p>
        </p:txBody>
      </p:sp>
    </p:spTree>
    <p:extLst>
      <p:ext uri="{BB962C8B-B14F-4D97-AF65-F5344CB8AC3E}">
        <p14:creationId xmlns:p14="http://schemas.microsoft.com/office/powerpoint/2010/main" val="1792871319"/>
      </p:ext>
    </p:extLst>
  </p:cSld>
  <p:clrMapOvr>
    <a:masterClrMapping/>
  </p:clrMapOvr>
  <p:transition advClick="0" advTm="1200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Keltainen_otsikko">
    <p:spTree>
      <p:nvGrpSpPr>
        <p:cNvPr id="1" name=""/>
        <p:cNvGrpSpPr/>
        <p:nvPr/>
      </p:nvGrpSpPr>
      <p:grpSpPr>
        <a:xfrm>
          <a:off x="0" y="0"/>
          <a:ext cx="0" cy="0"/>
          <a:chOff x="0" y="0"/>
          <a:chExt cx="0" cy="0"/>
        </a:xfrm>
      </p:grpSpPr>
      <p:pic>
        <p:nvPicPr>
          <p:cNvPr id="14" name="Picture 13" descr="A close up of a logo&#10;&#10;Description automatically generated">
            <a:extLst>
              <a:ext uri="{FF2B5EF4-FFF2-40B4-BE49-F238E27FC236}">
                <a16:creationId xmlns:a16="http://schemas.microsoft.com/office/drawing/2014/main" id="{AE87A436-E0CB-A645-B68A-80CBB38F9FF7}"/>
              </a:ext>
            </a:extLst>
          </p:cNvPr>
          <p:cNvPicPr>
            <a:picLocks noChangeAspect="1"/>
          </p:cNvPicPr>
          <p:nvPr userDrawn="1"/>
        </p:nvPicPr>
        <p:blipFill rotWithShape="1">
          <a:blip r:embed="rId2"/>
          <a:srcRect r="5969" b="27580"/>
          <a:stretch/>
        </p:blipFill>
        <p:spPr>
          <a:xfrm>
            <a:off x="7353619" y="3425802"/>
            <a:ext cx="4838381"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5400">
                <a:solidFill>
                  <a:schemeClr val="tx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tx1"/>
                </a:solidFill>
              </a:defRPr>
            </a:lvl1pPr>
          </a:lstStyle>
          <a:p>
            <a:fld id="{D43F925A-A0DC-A740-B2DA-F22FF766E22E}" type="datetime1">
              <a:rPr lang="fi-FI" smtClean="0"/>
              <a:t>20.1.2026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tx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tx1"/>
                </a:solidFill>
              </a:defRPr>
            </a:lvl1pPr>
          </a:lstStyle>
          <a:p>
            <a:fld id="{1578E46A-2119-334F-A42A-D6938F0C7581}" type="slidenum">
              <a:rPr lang="fi-FI" smtClean="0"/>
              <a:pPr/>
              <a:t>‹#›</a:t>
            </a:fld>
            <a:endParaRPr lang="fi-FI"/>
          </a:p>
        </p:txBody>
      </p:sp>
      <p:pic>
        <p:nvPicPr>
          <p:cNvPr id="13" name="Picture 12">
            <a:extLst>
              <a:ext uri="{FF2B5EF4-FFF2-40B4-BE49-F238E27FC236}">
                <a16:creationId xmlns:a16="http://schemas.microsoft.com/office/drawing/2014/main" id="{3879C2F4-0A8F-144B-971F-150BE7D1A540}"/>
              </a:ext>
            </a:extLst>
          </p:cNvPr>
          <p:cNvPicPr>
            <a:picLocks noChangeAspect="1"/>
          </p:cNvPicPr>
          <p:nvPr userDrawn="1"/>
        </p:nvPicPr>
        <p:blipFill>
          <a:blip r:embed="rId3"/>
          <a:stretch>
            <a:fillRect/>
          </a:stretch>
        </p:blipFill>
        <p:spPr>
          <a:xfrm>
            <a:off x="8343818" y="765313"/>
            <a:ext cx="2827765" cy="1890657"/>
          </a:xfrm>
          <a:prstGeom prst="rect">
            <a:avLst/>
          </a:prstGeom>
        </p:spPr>
      </p:pic>
    </p:spTree>
    <p:extLst>
      <p:ext uri="{BB962C8B-B14F-4D97-AF65-F5344CB8AC3E}">
        <p14:creationId xmlns:p14="http://schemas.microsoft.com/office/powerpoint/2010/main" val="948645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ltainen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8E337B29-3AE0-334A-88B9-4FDB818A5E71}" type="datetime1">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25231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C0070F8A-2CC8-194F-A82A-2F35A9980F53}" type="datetime1">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250407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30D890AC-275E-9249-B77D-CF27A602725D}" type="datetime1">
              <a:rPr lang="fi-FI" smtClean="0"/>
              <a:t>20.1.2026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tx1"/>
                </a:solidFill>
                <a:latin typeface="DM Serif Display" pitchFamily="2" charset="0"/>
                <a:ea typeface="Source Sans Pro Light" panose="020B0403030403020204" pitchFamily="34"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2"/>
          <a:srcRect/>
          <a:stretch/>
        </p:blipFill>
        <p:spPr>
          <a:xfrm>
            <a:off x="5296691" y="6067390"/>
            <a:ext cx="1604273" cy="834222"/>
          </a:xfrm>
          <a:prstGeom prst="rect">
            <a:avLst/>
          </a:prstGeom>
        </p:spPr>
      </p:pic>
      <p:pic>
        <p:nvPicPr>
          <p:cNvPr id="10" name="Picture 9" descr="A close up of a logo&#10;&#10;Description automatically generated">
            <a:extLst>
              <a:ext uri="{FF2B5EF4-FFF2-40B4-BE49-F238E27FC236}">
                <a16:creationId xmlns:a16="http://schemas.microsoft.com/office/drawing/2014/main" id="{667DE0DE-8BD3-444F-83F7-CFEC2EC8F701}"/>
              </a:ext>
            </a:extLst>
          </p:cNvPr>
          <p:cNvPicPr>
            <a:picLocks noChangeAspect="1"/>
          </p:cNvPicPr>
          <p:nvPr userDrawn="1"/>
        </p:nvPicPr>
        <p:blipFill rotWithShape="1">
          <a:blip r:embed="rId3"/>
          <a:srcRect r="5969" b="27580"/>
          <a:stretch/>
        </p:blipFill>
        <p:spPr>
          <a:xfrm>
            <a:off x="7353619" y="3425802"/>
            <a:ext cx="4838381" cy="3432198"/>
          </a:xfrm>
          <a:prstGeom prst="rect">
            <a:avLst/>
          </a:prstGeom>
        </p:spPr>
      </p:pic>
    </p:spTree>
    <p:extLst>
      <p:ext uri="{BB962C8B-B14F-4D97-AF65-F5344CB8AC3E}">
        <p14:creationId xmlns:p14="http://schemas.microsoft.com/office/powerpoint/2010/main" val="132759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Keltainen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5" name="Date Placeholder 14">
            <a:extLst>
              <a:ext uri="{FF2B5EF4-FFF2-40B4-BE49-F238E27FC236}">
                <a16:creationId xmlns:a16="http://schemas.microsoft.com/office/drawing/2014/main" id="{88AAA093-E87A-F84D-9280-0B7158CFA0D0}"/>
              </a:ext>
            </a:extLst>
          </p:cNvPr>
          <p:cNvSpPr>
            <a:spLocks noGrp="1"/>
          </p:cNvSpPr>
          <p:nvPr>
            <p:ph type="dt" sz="half" idx="10"/>
          </p:nvPr>
        </p:nvSpPr>
        <p:spPr/>
        <p:txBody>
          <a:bodyPr/>
          <a:lstStyle/>
          <a:p>
            <a:fld id="{237A1EE7-FF83-9943-A76C-36375CDE7D37}" type="datetime1">
              <a:rPr lang="fi-FI" smtClean="0"/>
              <a:t>20.1.2026</a:t>
            </a:fld>
            <a:endParaRPr lang="fi-FI"/>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sp>
        <p:nvSpPr>
          <p:cNvPr id="17" name="Slide Number Placeholder 16">
            <a:extLst>
              <a:ext uri="{FF2B5EF4-FFF2-40B4-BE49-F238E27FC236}">
                <a16:creationId xmlns:a16="http://schemas.microsoft.com/office/drawing/2014/main" id="{C3996ED8-E030-8447-B1CD-092D813554DD}"/>
              </a:ext>
            </a:extLst>
          </p:cNvPr>
          <p:cNvSpPr>
            <a:spLocks noGrp="1"/>
          </p:cNvSpPr>
          <p:nvPr>
            <p:ph type="sldNum" sz="quarter" idx="12"/>
          </p:nvPr>
        </p:nvSpPr>
        <p:spPr/>
        <p:txBody>
          <a:bodyPr/>
          <a:lstStyle/>
          <a:p>
            <a:fld id="{1578E46A-2119-334F-A42A-D6938F0C7581}" type="slidenum">
              <a:rPr lang="fi-FI" smtClean="0"/>
              <a:pPr/>
              <a:t>‹#›</a:t>
            </a:fld>
            <a:endParaRPr lang="fi-FI"/>
          </a:p>
        </p:txBody>
      </p:sp>
      <p:pic>
        <p:nvPicPr>
          <p:cNvPr id="12" name="Picture 11">
            <a:extLst>
              <a:ext uri="{FF2B5EF4-FFF2-40B4-BE49-F238E27FC236}">
                <a16:creationId xmlns:a16="http://schemas.microsoft.com/office/drawing/2014/main" id="{92A33A52-843E-8B41-9356-2CD32C7708AF}"/>
              </a:ext>
            </a:extLst>
          </p:cNvPr>
          <p:cNvPicPr>
            <a:picLocks noChangeAspect="1"/>
          </p:cNvPicPr>
          <p:nvPr userDrawn="1"/>
        </p:nvPicPr>
        <p:blipFill>
          <a:blip r:embed="rId2"/>
          <a:srcRect/>
          <a:stretch/>
        </p:blipFill>
        <p:spPr>
          <a:xfrm>
            <a:off x="5296691" y="6067390"/>
            <a:ext cx="1604273" cy="834222"/>
          </a:xfrm>
          <a:prstGeom prst="rect">
            <a:avLst/>
          </a:prstGeom>
        </p:spPr>
      </p:pic>
      <p:grpSp>
        <p:nvGrpSpPr>
          <p:cNvPr id="7" name="Group 6">
            <a:extLst>
              <a:ext uri="{FF2B5EF4-FFF2-40B4-BE49-F238E27FC236}">
                <a16:creationId xmlns:a16="http://schemas.microsoft.com/office/drawing/2014/main" id="{BE2C2265-1DDB-1A4C-BECE-F986F11A1C91}"/>
              </a:ext>
            </a:extLst>
          </p:cNvPr>
          <p:cNvGrpSpPr/>
          <p:nvPr userDrawn="1"/>
        </p:nvGrpSpPr>
        <p:grpSpPr>
          <a:xfrm>
            <a:off x="0" y="0"/>
            <a:ext cx="4876422" cy="6858000"/>
            <a:chOff x="0" y="0"/>
            <a:chExt cx="4876422" cy="6858000"/>
          </a:xfrm>
        </p:grpSpPr>
        <p:pic>
          <p:nvPicPr>
            <p:cNvPr id="11" name="Picture 10" descr="A close up of a logo&#10;&#10;Description automatically generated">
              <a:extLst>
                <a:ext uri="{FF2B5EF4-FFF2-40B4-BE49-F238E27FC236}">
                  <a16:creationId xmlns:a16="http://schemas.microsoft.com/office/drawing/2014/main" id="{8AA097DE-AC4A-D342-A0E5-9BA55994247E}"/>
                </a:ext>
              </a:extLst>
            </p:cNvPr>
            <p:cNvPicPr>
              <a:picLocks noChangeAspect="1"/>
            </p:cNvPicPr>
            <p:nvPr userDrawn="1"/>
          </p:nvPicPr>
          <p:blipFill rotWithShape="1">
            <a:blip r:embed="rId3"/>
            <a:srcRect l="17008" b="9419"/>
            <a:stretch/>
          </p:blipFill>
          <p:spPr>
            <a:xfrm>
              <a:off x="0" y="0"/>
              <a:ext cx="4876422" cy="4902200"/>
            </a:xfrm>
            <a:prstGeom prst="rect">
              <a:avLst/>
            </a:prstGeom>
          </p:spPr>
        </p:pic>
        <p:pic>
          <p:nvPicPr>
            <p:cNvPr id="13" name="Picture 12" descr="A close up of a logo&#10;&#10;Description automatically generated">
              <a:extLst>
                <a:ext uri="{FF2B5EF4-FFF2-40B4-BE49-F238E27FC236}">
                  <a16:creationId xmlns:a16="http://schemas.microsoft.com/office/drawing/2014/main" id="{283684B8-F22C-3D42-9DB6-8693C5A354BD}"/>
                </a:ext>
              </a:extLst>
            </p:cNvPr>
            <p:cNvPicPr>
              <a:picLocks noChangeAspect="1"/>
            </p:cNvPicPr>
            <p:nvPr userDrawn="1"/>
          </p:nvPicPr>
          <p:blipFill rotWithShape="1">
            <a:blip r:embed="rId3"/>
            <a:srcRect l="17008" t="-1" b="63705"/>
            <a:stretch/>
          </p:blipFill>
          <p:spPr>
            <a:xfrm>
              <a:off x="0" y="4893733"/>
              <a:ext cx="4876422" cy="1964267"/>
            </a:xfrm>
            <a:prstGeom prst="rect">
              <a:avLst/>
            </a:prstGeom>
          </p:spPr>
        </p:pic>
      </p:grpSp>
    </p:spTree>
    <p:extLst>
      <p:ext uri="{BB962C8B-B14F-4D97-AF65-F5344CB8AC3E}">
        <p14:creationId xmlns:p14="http://schemas.microsoft.com/office/powerpoint/2010/main" val="24830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yaani_otsikko">
    <p:spTree>
      <p:nvGrpSpPr>
        <p:cNvPr id="1" name=""/>
        <p:cNvGrpSpPr/>
        <p:nvPr/>
      </p:nvGrpSpPr>
      <p:grpSpPr>
        <a:xfrm>
          <a:off x="0" y="0"/>
          <a:ext cx="0" cy="0"/>
          <a:chOff x="0" y="0"/>
          <a:chExt cx="0" cy="0"/>
        </a:xfrm>
      </p:grpSpPr>
      <p:pic>
        <p:nvPicPr>
          <p:cNvPr id="13" name="Picture 12" descr="A picture containing object, light&#10;&#10;Description automatically generated">
            <a:extLst>
              <a:ext uri="{FF2B5EF4-FFF2-40B4-BE49-F238E27FC236}">
                <a16:creationId xmlns:a16="http://schemas.microsoft.com/office/drawing/2014/main" id="{E94DEA34-ED3E-654B-AFC6-F505A1EE944D}"/>
              </a:ext>
            </a:extLst>
          </p:cNvPr>
          <p:cNvPicPr>
            <a:picLocks noChangeAspect="1"/>
          </p:cNvPicPr>
          <p:nvPr userDrawn="1"/>
        </p:nvPicPr>
        <p:blipFill rotWithShape="1">
          <a:blip r:embed="rId2"/>
          <a:srcRect b="23547"/>
          <a:stretch/>
        </p:blipFill>
        <p:spPr>
          <a:xfrm>
            <a:off x="7355655" y="3425802"/>
            <a:ext cx="4834625"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0" y="0"/>
            <a:ext cx="7355657" cy="6858000"/>
          </a:xfrm>
          <a:prstGeom prst="rect">
            <a:avLst/>
          </a:prstGeom>
          <a:solidFill>
            <a:srgbClr val="00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F5652C19-6442-2C46-B4AA-48C0BB87079B}" type="datetime1">
              <a:rPr lang="fi-FI" smtClean="0"/>
              <a:t>20.1.2026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14" name="Picture 13">
            <a:extLst>
              <a:ext uri="{FF2B5EF4-FFF2-40B4-BE49-F238E27FC236}">
                <a16:creationId xmlns:a16="http://schemas.microsoft.com/office/drawing/2014/main" id="{4A91FBCA-DCDE-DC48-839E-397E226FE9A7}"/>
              </a:ext>
            </a:extLst>
          </p:cNvPr>
          <p:cNvPicPr>
            <a:picLocks noChangeAspect="1"/>
          </p:cNvPicPr>
          <p:nvPr userDrawn="1"/>
        </p:nvPicPr>
        <p:blipFill>
          <a:blip r:embed="rId3"/>
          <a:stretch>
            <a:fillRect/>
          </a:stretch>
        </p:blipFill>
        <p:spPr>
          <a:xfrm>
            <a:off x="8338931" y="764431"/>
            <a:ext cx="2822713" cy="1887279"/>
          </a:xfrm>
          <a:prstGeom prst="rect">
            <a:avLst/>
          </a:prstGeom>
        </p:spPr>
      </p:pic>
    </p:spTree>
    <p:extLst>
      <p:ext uri="{BB962C8B-B14F-4D97-AF65-F5344CB8AC3E}">
        <p14:creationId xmlns:p14="http://schemas.microsoft.com/office/powerpoint/2010/main" val="3215519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5D597845-D5CD-A741-9A8F-0F6A7690CE79}" type="datetime1">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2768370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yaan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402E4DF0-5706-1D46-B83D-100C41E8921D}" type="datetime1">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62333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yaan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7920339-B749-4E4D-A374-5DB630047C53}" type="datetime1">
              <a:rPr lang="fi-FI" smtClean="0"/>
              <a:t>20.1.2026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E59502B8-73D0-024A-96EE-A3F830D9C9A4}"/>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878C3C01-8F09-5743-B2CD-E1D450804083}"/>
              </a:ext>
            </a:extLst>
          </p:cNvPr>
          <p:cNvPicPr>
            <a:picLocks noChangeAspect="1"/>
          </p:cNvPicPr>
          <p:nvPr userDrawn="1"/>
        </p:nvPicPr>
        <p:blipFill rotWithShape="1">
          <a:blip r:embed="rId3"/>
          <a:srcRect b="23547"/>
          <a:stretch/>
        </p:blipFill>
        <p:spPr>
          <a:xfrm>
            <a:off x="7355655" y="3425802"/>
            <a:ext cx="4834625" cy="3432198"/>
          </a:xfrm>
          <a:prstGeom prst="rect">
            <a:avLst/>
          </a:prstGeom>
        </p:spPr>
      </p:pic>
    </p:spTree>
    <p:extLst>
      <p:ext uri="{BB962C8B-B14F-4D97-AF65-F5344CB8AC3E}">
        <p14:creationId xmlns:p14="http://schemas.microsoft.com/office/powerpoint/2010/main" val="2890193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yaan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7" name="Picture 6">
            <a:extLst>
              <a:ext uri="{FF2B5EF4-FFF2-40B4-BE49-F238E27FC236}">
                <a16:creationId xmlns:a16="http://schemas.microsoft.com/office/drawing/2014/main" id="{F391A3CC-492B-8846-B79A-ADC4F7D8528B}"/>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6" name="Picture 5" descr="A picture containing object, light&#10;&#10;Description automatically generated">
            <a:extLst>
              <a:ext uri="{FF2B5EF4-FFF2-40B4-BE49-F238E27FC236}">
                <a16:creationId xmlns:a16="http://schemas.microsoft.com/office/drawing/2014/main" id="{EF2E2091-3B6E-BB47-9423-ADAAF8BC728F}"/>
              </a:ext>
            </a:extLst>
          </p:cNvPr>
          <p:cNvPicPr>
            <a:picLocks noChangeAspect="1"/>
          </p:cNvPicPr>
          <p:nvPr userDrawn="1"/>
        </p:nvPicPr>
        <p:blipFill>
          <a:blip r:embed="rId3"/>
          <a:stretch>
            <a:fillRect/>
          </a:stretch>
        </p:blipFill>
        <p:spPr>
          <a:xfrm>
            <a:off x="0" y="0"/>
            <a:ext cx="4908658" cy="4558040"/>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3CF8F5D2-7FF8-3A4B-9281-9BEF17C127F2}"/>
              </a:ext>
            </a:extLst>
          </p:cNvPr>
          <p:cNvPicPr>
            <a:picLocks noChangeAspect="1"/>
          </p:cNvPicPr>
          <p:nvPr userDrawn="1"/>
        </p:nvPicPr>
        <p:blipFill rotWithShape="1">
          <a:blip r:embed="rId3"/>
          <a:srcRect t="14297" b="35244"/>
          <a:stretch/>
        </p:blipFill>
        <p:spPr>
          <a:xfrm>
            <a:off x="0" y="4558041"/>
            <a:ext cx="4908658" cy="2299960"/>
          </a:xfrm>
          <a:prstGeom prst="rect">
            <a:avLst/>
          </a:prstGeom>
        </p:spPr>
      </p:pic>
    </p:spTree>
    <p:extLst>
      <p:ext uri="{BB962C8B-B14F-4D97-AF65-F5344CB8AC3E}">
        <p14:creationId xmlns:p14="http://schemas.microsoft.com/office/powerpoint/2010/main" val="2775534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Vihreä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DC045ED5-414B-8645-A904-1914F9478C26}" type="datetime1">
              <a:rPr lang="fi-FI" smtClean="0"/>
              <a:t>20.1.2026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7" name="Picture 6" descr="A close up of a logo&#10;&#10;Description automatically generated">
            <a:extLst>
              <a:ext uri="{FF2B5EF4-FFF2-40B4-BE49-F238E27FC236}">
                <a16:creationId xmlns:a16="http://schemas.microsoft.com/office/drawing/2014/main" id="{0B818BCA-BCA0-1943-B285-77BB1501E4FA}"/>
              </a:ext>
            </a:extLst>
          </p:cNvPr>
          <p:cNvPicPr>
            <a:picLocks noChangeAspect="1"/>
          </p:cNvPicPr>
          <p:nvPr userDrawn="1"/>
        </p:nvPicPr>
        <p:blipFill rotWithShape="1">
          <a:blip r:embed="rId2"/>
          <a:srcRect r="9663" b="12477"/>
          <a:stretch/>
        </p:blipFill>
        <p:spPr>
          <a:xfrm>
            <a:off x="7355653" y="3425802"/>
            <a:ext cx="4836347" cy="3432198"/>
          </a:xfrm>
          <a:prstGeom prst="rect">
            <a:avLst/>
          </a:prstGeom>
        </p:spPr>
      </p:pic>
      <p:pic>
        <p:nvPicPr>
          <p:cNvPr id="13" name="Picture 12">
            <a:extLst>
              <a:ext uri="{FF2B5EF4-FFF2-40B4-BE49-F238E27FC236}">
                <a16:creationId xmlns:a16="http://schemas.microsoft.com/office/drawing/2014/main" id="{75BFD69C-3406-084C-9C73-62D35F4B785D}"/>
              </a:ext>
            </a:extLst>
          </p:cNvPr>
          <p:cNvPicPr>
            <a:picLocks noChangeAspect="1"/>
          </p:cNvPicPr>
          <p:nvPr userDrawn="1"/>
        </p:nvPicPr>
        <p:blipFill>
          <a:blip r:embed="rId3"/>
          <a:stretch>
            <a:fillRect/>
          </a:stretch>
        </p:blipFill>
        <p:spPr>
          <a:xfrm>
            <a:off x="8342503" y="764431"/>
            <a:ext cx="2829080" cy="1891536"/>
          </a:xfrm>
          <a:prstGeom prst="rect">
            <a:avLst/>
          </a:prstGeom>
        </p:spPr>
      </p:pic>
    </p:spTree>
    <p:extLst>
      <p:ext uri="{BB962C8B-B14F-4D97-AF65-F5344CB8AC3E}">
        <p14:creationId xmlns:p14="http://schemas.microsoft.com/office/powerpoint/2010/main" val="1954778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00315A65-6024-BB47-ABC7-F0D5EB977D15}" type="datetime1">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156232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C8C0CF35-A584-0140-B3CF-1BC051C1DD69}" type="datetime1">
              <a:rPr lang="fi-FI" smtClean="0"/>
              <a:t>20.1.2026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124027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12EEDC8A-DC29-6A41-BA00-CA4139DAE441}" type="datetime1">
              <a:rPr lang="fi-FI" smtClean="0"/>
              <a:t>20.1.2026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5861"/>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11" name="Picture 10" descr="A close up of a logo&#10;&#10;Description automatically generated">
            <a:extLst>
              <a:ext uri="{FF2B5EF4-FFF2-40B4-BE49-F238E27FC236}">
                <a16:creationId xmlns:a16="http://schemas.microsoft.com/office/drawing/2014/main" id="{518D3499-9C3D-144B-B01B-C04DA5FD84F7}"/>
              </a:ext>
            </a:extLst>
          </p:cNvPr>
          <p:cNvPicPr>
            <a:picLocks noChangeAspect="1"/>
          </p:cNvPicPr>
          <p:nvPr userDrawn="1"/>
        </p:nvPicPr>
        <p:blipFill rotWithShape="1">
          <a:blip r:embed="rId3"/>
          <a:srcRect r="9663" b="12477"/>
          <a:stretch/>
        </p:blipFill>
        <p:spPr>
          <a:xfrm>
            <a:off x="7355653" y="3425802"/>
            <a:ext cx="4836347" cy="3432198"/>
          </a:xfrm>
          <a:prstGeom prst="rect">
            <a:avLst/>
          </a:prstGeom>
        </p:spPr>
      </p:pic>
    </p:spTree>
    <p:extLst>
      <p:ext uri="{BB962C8B-B14F-4D97-AF65-F5344CB8AC3E}">
        <p14:creationId xmlns:p14="http://schemas.microsoft.com/office/powerpoint/2010/main" val="23760879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Vihreä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8" name="Picture 7">
            <a:extLst>
              <a:ext uri="{FF2B5EF4-FFF2-40B4-BE49-F238E27FC236}">
                <a16:creationId xmlns:a16="http://schemas.microsoft.com/office/drawing/2014/main" id="{5CAC0E19-2358-D64A-AA1B-519CF0CBA336}"/>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5" name="Picture 4" descr="A close up of a logo&#10;&#10;Description automatically generated">
            <a:extLst>
              <a:ext uri="{FF2B5EF4-FFF2-40B4-BE49-F238E27FC236}">
                <a16:creationId xmlns:a16="http://schemas.microsoft.com/office/drawing/2014/main" id="{509C65B7-E3CA-364A-8DB3-2D432519A0C3}"/>
              </a:ext>
            </a:extLst>
          </p:cNvPr>
          <p:cNvPicPr>
            <a:picLocks noChangeAspect="1"/>
          </p:cNvPicPr>
          <p:nvPr userDrawn="1"/>
        </p:nvPicPr>
        <p:blipFill rotWithShape="1">
          <a:blip r:embed="rId3"/>
          <a:srcRect l="2237"/>
          <a:stretch/>
        </p:blipFill>
        <p:spPr>
          <a:xfrm>
            <a:off x="0" y="-1"/>
            <a:ext cx="4907204" cy="3676703"/>
          </a:xfrm>
          <a:prstGeom prst="rect">
            <a:avLst/>
          </a:prstGeom>
        </p:spPr>
      </p:pic>
      <p:pic>
        <p:nvPicPr>
          <p:cNvPr id="10" name="Picture 9" descr="A close up of a logo&#10;&#10;Description automatically generated">
            <a:extLst>
              <a:ext uri="{FF2B5EF4-FFF2-40B4-BE49-F238E27FC236}">
                <a16:creationId xmlns:a16="http://schemas.microsoft.com/office/drawing/2014/main" id="{C6F96F7D-B5ED-9749-B973-E36F74009B05}"/>
              </a:ext>
            </a:extLst>
          </p:cNvPr>
          <p:cNvPicPr>
            <a:picLocks noChangeAspect="1"/>
          </p:cNvPicPr>
          <p:nvPr userDrawn="1"/>
        </p:nvPicPr>
        <p:blipFill rotWithShape="1">
          <a:blip r:embed="rId3"/>
          <a:srcRect l="2237" b="12358"/>
          <a:stretch/>
        </p:blipFill>
        <p:spPr>
          <a:xfrm>
            <a:off x="0" y="3635679"/>
            <a:ext cx="4907204" cy="3222321"/>
          </a:xfrm>
          <a:prstGeom prst="rect">
            <a:avLst/>
          </a:prstGeom>
        </p:spPr>
      </p:pic>
    </p:spTree>
    <p:extLst>
      <p:ext uri="{BB962C8B-B14F-4D97-AF65-F5344CB8AC3E}">
        <p14:creationId xmlns:p14="http://schemas.microsoft.com/office/powerpoint/2010/main" val="252240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783F14C0-A9D7-418A-948E-C39ED9EA099D}" type="datetimeFigureOut">
              <a:rPr lang="fi-FI" smtClean="0"/>
              <a:t>20.1.2026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endParaRPr lang="fi-FI"/>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75E0E4E8-B9BA-4BCB-8586-EB958968CED4}" type="slidenum">
              <a:rPr lang="fi-FI" smtClean="0"/>
              <a:t>‹#›</a:t>
            </a:fld>
            <a:endParaRPr lang="fi-FI"/>
          </a:p>
        </p:txBody>
      </p:sp>
    </p:spTree>
    <p:extLst>
      <p:ext uri="{BB962C8B-B14F-4D97-AF65-F5344CB8AC3E}">
        <p14:creationId xmlns:p14="http://schemas.microsoft.com/office/powerpoint/2010/main" val="2762042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84" r:id="rId6"/>
  </p:sldLayoutIdLst>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DAE62E7E-74E1-304E-8D35-478C52673ED6}" type="datetime1">
              <a:rPr lang="fi-FI" smtClean="0"/>
              <a:pPr/>
              <a:t>20.1.2026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40606694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hdr="0"/>
  <p:txStyles>
    <p:titleStyle>
      <a:lvl1pPr algn="l" defTabSz="914400" rtl="0" eaLnBrk="1" latinLnBrk="0" hangingPunct="1">
        <a:lnSpc>
          <a:spcPct val="90000"/>
        </a:lnSpc>
        <a:spcBef>
          <a:spcPct val="0"/>
        </a:spcBef>
        <a:buNone/>
        <a:defRPr sz="3200" b="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B573C6B7-BBE6-6A40-9940-7B1F1D425EAB}" type="datetime1">
              <a:rPr lang="fi-FI" smtClean="0"/>
              <a:pPr/>
              <a:t>20.1.2026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23650009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2CE2565E-0F75-E744-AEA8-ECB323AC67F1}" type="datetime1">
              <a:rPr lang="fi-FI" smtClean="0"/>
              <a:pPr/>
              <a:t>20.1.2026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547632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hf hd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lioppilastutkinto.fi/fi/tutkinnon-suorittaminen/koepaivat"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digabi.github.io/exam-engine/N/fi-FI/" TargetMode="External"/><Relationship Id="rId2" Type="http://schemas.openxmlformats.org/officeDocument/2006/relationships/hyperlink" Target="https://digabi.github.io/exam-engine/SC/fi-FI/"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CD16D2-508F-4B2D-AA44-C9CEC281F126}"/>
              </a:ext>
            </a:extLst>
          </p:cNvPr>
          <p:cNvSpPr>
            <a:spLocks noGrp="1"/>
          </p:cNvSpPr>
          <p:nvPr>
            <p:ph type="title"/>
          </p:nvPr>
        </p:nvSpPr>
        <p:spPr/>
        <p:txBody>
          <a:bodyPr anchor="b">
            <a:normAutofit/>
          </a:bodyPr>
          <a:lstStyle/>
          <a:p>
            <a:r>
              <a:rPr lang="fi-FI"/>
              <a:t>YO -koepäivät</a:t>
            </a:r>
          </a:p>
        </p:txBody>
      </p:sp>
      <p:sp>
        <p:nvSpPr>
          <p:cNvPr id="3" name="Sisällön paikkamerkki 2">
            <a:extLst>
              <a:ext uri="{FF2B5EF4-FFF2-40B4-BE49-F238E27FC236}">
                <a16:creationId xmlns:a16="http://schemas.microsoft.com/office/drawing/2014/main" id="{6EC49677-18D5-474E-88BA-3B8F6C138B9F}"/>
              </a:ext>
            </a:extLst>
          </p:cNvPr>
          <p:cNvSpPr>
            <a:spLocks noGrp="1"/>
          </p:cNvSpPr>
          <p:nvPr>
            <p:ph type="body" idx="1"/>
          </p:nvPr>
        </p:nvSpPr>
        <p:spPr>
          <a:xfrm>
            <a:off x="5209564" y="3560095"/>
            <a:ext cx="6273034" cy="1500187"/>
          </a:xfrm>
        </p:spPr>
        <p:txBody>
          <a:bodyPr vert="horz" lIns="91440" tIns="45720" rIns="91440" bIns="45720" rtlCol="0" anchor="t">
            <a:normAutofit/>
          </a:bodyPr>
          <a:lstStyle/>
          <a:p>
            <a:r>
              <a:rPr lang="fi-FI">
                <a:latin typeface="Source Sans Pro"/>
                <a:ea typeface="Source Sans Pro"/>
                <a:hlinkClick r:id="rId2"/>
              </a:rPr>
              <a:t>Koepäivät | Ylioppilastutkintolautakunta</a:t>
            </a:r>
            <a:endParaRPr lang="fi-FI"/>
          </a:p>
          <a:p>
            <a:pPr>
              <a:buNone/>
            </a:pPr>
            <a:endParaRPr lang="fi-FI"/>
          </a:p>
        </p:txBody>
      </p:sp>
    </p:spTree>
    <p:extLst>
      <p:ext uri="{BB962C8B-B14F-4D97-AF65-F5344CB8AC3E}">
        <p14:creationId xmlns:p14="http://schemas.microsoft.com/office/powerpoint/2010/main" val="4224309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tsikko 1">
            <a:extLst>
              <a:ext uri="{FF2B5EF4-FFF2-40B4-BE49-F238E27FC236}">
                <a16:creationId xmlns:a16="http://schemas.microsoft.com/office/drawing/2014/main" id="{F13A6B6C-EA62-4233-9484-583214C18AAF}"/>
              </a:ext>
            </a:extLst>
          </p:cNvPr>
          <p:cNvSpPr>
            <a:spLocks noGrp="1"/>
          </p:cNvSpPr>
          <p:nvPr>
            <p:ph type="title"/>
          </p:nvPr>
        </p:nvSpPr>
        <p:spPr>
          <a:xfrm>
            <a:off x="393812" y="316574"/>
            <a:ext cx="11404376" cy="999405"/>
          </a:xfrm>
        </p:spPr>
        <p:txBody>
          <a:bodyPr anchor="ctr">
            <a:normAutofit/>
          </a:bodyPr>
          <a:lstStyle/>
          <a:p>
            <a:pPr eaLnBrk="1" hangingPunct="1"/>
            <a:r>
              <a:rPr lang="fi-FI" altLang="fi-FI" b="1"/>
              <a:t>Ohjeita ylioppilastutkintoon osallistuville</a:t>
            </a:r>
          </a:p>
        </p:txBody>
      </p:sp>
      <p:graphicFrame>
        <p:nvGraphicFramePr>
          <p:cNvPr id="5127" name="Sisällön paikkamerkki 2">
            <a:extLst>
              <a:ext uri="{FF2B5EF4-FFF2-40B4-BE49-F238E27FC236}">
                <a16:creationId xmlns:a16="http://schemas.microsoft.com/office/drawing/2014/main" id="{E22B9BB2-75F5-D6F2-A662-1B58D511D0A0}"/>
              </a:ext>
            </a:extLst>
          </p:cNvPr>
          <p:cNvGraphicFramePr>
            <a:graphicFrameLocks noGrp="1"/>
          </p:cNvGraphicFramePr>
          <p:nvPr>
            <p:ph idx="1"/>
            <p:extLst>
              <p:ext uri="{D42A27DB-BD31-4B8C-83A1-F6EECF244321}">
                <p14:modId xmlns:p14="http://schemas.microsoft.com/office/powerpoint/2010/main" val="515562567"/>
              </p:ext>
            </p:extLst>
          </p:nvPr>
        </p:nvGraphicFramePr>
        <p:xfrm>
          <a:off x="393812" y="1432560"/>
          <a:ext cx="11404376" cy="4482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advTm="12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isällön paikkamerkki 2">
            <a:extLst>
              <a:ext uri="{FF2B5EF4-FFF2-40B4-BE49-F238E27FC236}">
                <a16:creationId xmlns:a16="http://schemas.microsoft.com/office/drawing/2014/main" id="{F8ECC701-3B3C-43FA-8B01-EDA480D4BD26}"/>
              </a:ext>
            </a:extLst>
          </p:cNvPr>
          <p:cNvSpPr>
            <a:spLocks noGrp="1"/>
          </p:cNvSpPr>
          <p:nvPr>
            <p:ph idx="1"/>
          </p:nvPr>
        </p:nvSpPr>
        <p:spPr>
          <a:xfrm>
            <a:off x="393812" y="1448473"/>
            <a:ext cx="6555628" cy="4628645"/>
          </a:xfrm>
        </p:spPr>
        <p:txBody>
          <a:bodyPr vert="horz" lIns="91440" tIns="45720" rIns="91440" bIns="45720" rtlCol="0" anchor="t">
            <a:normAutofit/>
          </a:bodyPr>
          <a:lstStyle/>
          <a:p>
            <a:pPr marL="0" indent="0">
              <a:buNone/>
              <a:defRPr/>
            </a:pPr>
            <a:r>
              <a:rPr lang="fi-FI" altLang="fi-FI" sz="1800" dirty="0">
                <a:latin typeface="Source Sans Pro"/>
                <a:ea typeface="Tahoma"/>
                <a:cs typeface="Tahoma"/>
              </a:rPr>
              <a:t>Yleistä</a:t>
            </a:r>
          </a:p>
          <a:p>
            <a:pPr>
              <a:defRPr/>
            </a:pPr>
            <a:r>
              <a:rPr lang="fi-FI" altLang="fi-FI" sz="1800" dirty="0">
                <a:latin typeface="Source Sans Pro"/>
                <a:ea typeface="Tahoma"/>
                <a:cs typeface="Tahoma"/>
              </a:rPr>
              <a:t>YTL:n sivuilla yleisohjeet ja määräykset ja koekohtaiset ohjeet</a:t>
            </a:r>
          </a:p>
          <a:p>
            <a:pPr eaLnBrk="1" hangingPunct="1">
              <a:buFont typeface="Arial" panose="020B0604020202020204" pitchFamily="34" charset="0"/>
              <a:buChar char="•"/>
              <a:defRPr/>
            </a:pPr>
            <a:r>
              <a:rPr lang="fi-FI" altLang="fi-FI" sz="1800" dirty="0">
                <a:latin typeface="Source Sans Pro"/>
                <a:ea typeface="Tahoma"/>
                <a:cs typeface="Tahoma"/>
              </a:rPr>
              <a:t>Abitreeneistä löytyy esimerkkikokeita</a:t>
            </a:r>
          </a:p>
          <a:p>
            <a:pPr>
              <a:defRPr/>
            </a:pPr>
            <a:r>
              <a:rPr lang="fi-FI" altLang="fi-FI" sz="1800" dirty="0">
                <a:latin typeface="Source Sans Pro"/>
                <a:ea typeface="Tahoma"/>
                <a:cs typeface="Tahoma"/>
              </a:rPr>
              <a:t>Wilma-tiedotteissa ohjeet kootusti! </a:t>
            </a:r>
            <a:endParaRPr lang="fi-FI" altLang="fi-FI" sz="1800"/>
          </a:p>
          <a:p>
            <a:pPr eaLnBrk="1" hangingPunct="1">
              <a:buFont typeface="Arial" panose="020B0604020202020204" pitchFamily="34" charset="0"/>
              <a:buChar char="•"/>
              <a:defRPr/>
            </a:pPr>
            <a:endParaRPr lang="fi-FI" altLang="fi-FI"/>
          </a:p>
        </p:txBody>
      </p:sp>
      <p:sp>
        <p:nvSpPr>
          <p:cNvPr id="6146" name="Otsikko 1">
            <a:extLst>
              <a:ext uri="{FF2B5EF4-FFF2-40B4-BE49-F238E27FC236}">
                <a16:creationId xmlns:a16="http://schemas.microsoft.com/office/drawing/2014/main" id="{5DE4680E-18EB-4A6C-B727-E77DB592ACAD}"/>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Ohjeita ylioppilastutkintoon osallistuville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a:extLst>
              <a:ext uri="{FF2B5EF4-FFF2-40B4-BE49-F238E27FC236}">
                <a16:creationId xmlns:a16="http://schemas.microsoft.com/office/drawing/2014/main" id="{A2B46FCC-040F-4E99-AAC1-32F5081BDB0C}"/>
              </a:ext>
            </a:extLst>
          </p:cNvPr>
          <p:cNvSpPr>
            <a:spLocks noGrp="1"/>
          </p:cNvSpPr>
          <p:nvPr>
            <p:ph type="title"/>
          </p:nvPr>
        </p:nvSpPr>
        <p:spPr>
          <a:xfrm>
            <a:off x="393813" y="316574"/>
            <a:ext cx="6555628" cy="999405"/>
          </a:xfrm>
        </p:spPr>
        <p:txBody>
          <a:bodyPr anchor="ctr">
            <a:normAutofit/>
          </a:bodyPr>
          <a:lstStyle/>
          <a:p>
            <a:r>
              <a:rPr lang="fi-FI" altLang="fi-FI" b="1">
                <a:latin typeface="DM Serif Display"/>
              </a:rPr>
              <a:t>ENNEN KOETTA –  ulkopuoliset korottajat-ryhmä:</a:t>
            </a:r>
            <a:endParaRPr lang="fi-FI" altLang="fi-FI" b="1"/>
          </a:p>
        </p:txBody>
      </p:sp>
      <p:sp>
        <p:nvSpPr>
          <p:cNvPr id="7171" name="Sisällön paikkamerkki 2">
            <a:extLst>
              <a:ext uri="{FF2B5EF4-FFF2-40B4-BE49-F238E27FC236}">
                <a16:creationId xmlns:a16="http://schemas.microsoft.com/office/drawing/2014/main" id="{B4D6ED50-2289-4F4A-832B-372C0B19D869}"/>
              </a:ext>
            </a:extLst>
          </p:cNvPr>
          <p:cNvSpPr>
            <a:spLocks noGrp="1"/>
          </p:cNvSpPr>
          <p:nvPr>
            <p:ph type="body" sz="quarter" idx="17"/>
          </p:nvPr>
        </p:nvSpPr>
        <p:spPr>
          <a:xfrm>
            <a:off x="7849235" y="441960"/>
            <a:ext cx="3849185" cy="2406054"/>
          </a:xfrm>
        </p:spPr>
        <p:txBody>
          <a:bodyPr anchor="ctr">
            <a:normAutofit/>
          </a:bodyPr>
          <a:lstStyle/>
          <a:p>
            <a:pPr>
              <a:lnSpc>
                <a:spcPct val="90000"/>
              </a:lnSpc>
              <a:spcAft>
                <a:spcPts val="800"/>
              </a:spcAft>
              <a:defRPr/>
            </a:pPr>
            <a:r>
              <a:rPr lang="fi-FI" altLang="fi-FI" sz="1500">
                <a:latin typeface="DM Serif Display"/>
                <a:ea typeface="Tahoma"/>
                <a:cs typeface="Tahoma"/>
              </a:rPr>
              <a:t>Tarvitset päätelaiteohjeen mukaisen kannettavan tietokoneen, johon voidaan kytkeä verkkokaapeli</a:t>
            </a:r>
            <a:endParaRPr lang="fi-FI">
              <a:latin typeface="DM Serif Display"/>
              <a:ea typeface="Tahoma"/>
              <a:cs typeface="Tahoma"/>
            </a:endParaRPr>
          </a:p>
          <a:p>
            <a:pPr>
              <a:lnSpc>
                <a:spcPct val="90000"/>
              </a:lnSpc>
              <a:spcAft>
                <a:spcPts val="800"/>
              </a:spcAft>
              <a:defRPr/>
            </a:pPr>
            <a:r>
              <a:rPr lang="fi-FI" sz="1500">
                <a:latin typeface="DM Serif Display"/>
                <a:ea typeface="Tahoma"/>
                <a:cs typeface="Tahoma"/>
              </a:rPr>
              <a:t>Mikäli tietokoneessasi ei ole Ethernet-liitäntää tai se ei toimi, tarvitset koneeseesi USB-liitäntäisen Ethernet-adapterin digitaalisia ylioppilaskirjoituksia varten.  Adapterin malli riippuu siitä, millaiset liitännät ovat koneellasi. </a:t>
            </a:r>
            <a:br>
              <a:rPr lang="fi-FI" sz="1500"/>
            </a:br>
            <a:endParaRPr lang="fi-FI" altLang="fi-FI" sz="1500"/>
          </a:p>
        </p:txBody>
      </p:sp>
      <p:pic>
        <p:nvPicPr>
          <p:cNvPr id="2" name="Kuva 1" descr="Kuva, joka sisältää kohteen Elektroninen laite, kaapeli, vekotin, reunalla&#10;&#10;Kuvaus luotu automaattisesti">
            <a:extLst>
              <a:ext uri="{FF2B5EF4-FFF2-40B4-BE49-F238E27FC236}">
                <a16:creationId xmlns:a16="http://schemas.microsoft.com/office/drawing/2014/main" id="{4BC63BF2-306F-1CF6-C69A-B4C7B9D0AA64}"/>
              </a:ext>
            </a:extLst>
          </p:cNvPr>
          <p:cNvPicPr>
            <a:picLocks noChangeAspect="1"/>
          </p:cNvPicPr>
          <p:nvPr/>
        </p:nvPicPr>
        <p:blipFill>
          <a:blip r:embed="rId2"/>
          <a:stretch>
            <a:fillRect/>
          </a:stretch>
        </p:blipFill>
        <p:spPr>
          <a:xfrm>
            <a:off x="1427283" y="1466654"/>
            <a:ext cx="2571750" cy="2571750"/>
          </a:xfrm>
          <a:prstGeom prst="rect">
            <a:avLst/>
          </a:prstGeom>
        </p:spPr>
      </p:pic>
      <p:sp>
        <p:nvSpPr>
          <p:cNvPr id="3" name="Tekstiruutu 2">
            <a:extLst>
              <a:ext uri="{FF2B5EF4-FFF2-40B4-BE49-F238E27FC236}">
                <a16:creationId xmlns:a16="http://schemas.microsoft.com/office/drawing/2014/main" id="{F718A30B-0324-F7B6-26A8-3EFAD385220F}"/>
              </a:ext>
            </a:extLst>
          </p:cNvPr>
          <p:cNvSpPr txBox="1"/>
          <p:nvPr/>
        </p:nvSpPr>
        <p:spPr>
          <a:xfrm>
            <a:off x="694597" y="4500110"/>
            <a:ext cx="49005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400" err="1">
                <a:cs typeface="Calibri"/>
              </a:rPr>
              <a:t>Huom</a:t>
            </a:r>
            <a:r>
              <a:rPr lang="fi-FI" sz="2400">
                <a:cs typeface="Calibri"/>
              </a:rPr>
              <a:t>! Koulu ei lainaa jo valmistuneille tietokoneita tai muita laitteita, vaan ne tulee hankkia itse.</a:t>
            </a:r>
            <a:endParaRPr lang="fi-FI"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tsikko 1">
            <a:extLst>
              <a:ext uri="{FF2B5EF4-FFF2-40B4-BE49-F238E27FC236}">
                <a16:creationId xmlns:a16="http://schemas.microsoft.com/office/drawing/2014/main" id="{111C43E9-F011-417C-8AA8-28335FAEBF06}"/>
              </a:ext>
            </a:extLst>
          </p:cNvPr>
          <p:cNvSpPr>
            <a:spLocks noGrp="1"/>
          </p:cNvSpPr>
          <p:nvPr>
            <p:ph type="title"/>
          </p:nvPr>
        </p:nvSpPr>
        <p:spPr>
          <a:xfrm>
            <a:off x="393812" y="316574"/>
            <a:ext cx="11404376" cy="999405"/>
          </a:xfrm>
        </p:spPr>
        <p:txBody>
          <a:bodyPr anchor="ctr">
            <a:normAutofit/>
          </a:bodyPr>
          <a:lstStyle/>
          <a:p>
            <a:r>
              <a:rPr lang="fi-FI" altLang="fi-FI" b="1"/>
              <a:t>Yo-koe huomioitavaa</a:t>
            </a:r>
          </a:p>
        </p:txBody>
      </p:sp>
      <p:graphicFrame>
        <p:nvGraphicFramePr>
          <p:cNvPr id="8202" name="Sisällön paikkamerkki 2">
            <a:extLst>
              <a:ext uri="{FF2B5EF4-FFF2-40B4-BE49-F238E27FC236}">
                <a16:creationId xmlns:a16="http://schemas.microsoft.com/office/drawing/2014/main" id="{2121F402-4B9B-91BC-17F7-3FAD4BF6A0F3}"/>
              </a:ext>
            </a:extLst>
          </p:cNvPr>
          <p:cNvGraphicFramePr>
            <a:graphicFrameLocks noGrp="1"/>
          </p:cNvGraphicFramePr>
          <p:nvPr>
            <p:ph idx="1"/>
            <p:extLst>
              <p:ext uri="{D42A27DB-BD31-4B8C-83A1-F6EECF244321}">
                <p14:modId xmlns:p14="http://schemas.microsoft.com/office/powerpoint/2010/main" val="3315473120"/>
              </p:ext>
            </p:extLst>
          </p:nvPr>
        </p:nvGraphicFramePr>
        <p:xfrm>
          <a:off x="393812" y="1448474"/>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tsikko 1">
            <a:extLst>
              <a:ext uri="{FF2B5EF4-FFF2-40B4-BE49-F238E27FC236}">
                <a16:creationId xmlns:a16="http://schemas.microsoft.com/office/drawing/2014/main" id="{E332F510-280D-4F6E-B0EF-0B54418E3730}"/>
              </a:ext>
            </a:extLst>
          </p:cNvPr>
          <p:cNvSpPr>
            <a:spLocks noGrp="1"/>
          </p:cNvSpPr>
          <p:nvPr>
            <p:ph type="title"/>
          </p:nvPr>
        </p:nvSpPr>
        <p:spPr>
          <a:xfrm>
            <a:off x="5486400" y="1441983"/>
            <a:ext cx="5996197" cy="2091124"/>
          </a:xfrm>
        </p:spPr>
        <p:txBody>
          <a:bodyPr anchor="b">
            <a:normAutofit/>
          </a:bodyPr>
          <a:lstStyle/>
          <a:p>
            <a:r>
              <a:rPr lang="fi-FI" b="1"/>
              <a:t>Yo-koe huomioitavaa</a:t>
            </a:r>
            <a:endParaRPr lang="fi-FI"/>
          </a:p>
        </p:txBody>
      </p:sp>
      <p:sp>
        <p:nvSpPr>
          <p:cNvPr id="10243" name="Sisällön paikkamerkki 2">
            <a:extLst>
              <a:ext uri="{FF2B5EF4-FFF2-40B4-BE49-F238E27FC236}">
                <a16:creationId xmlns:a16="http://schemas.microsoft.com/office/drawing/2014/main" id="{ECDEE644-D62E-4204-B35B-CB7CF2905FCA}"/>
              </a:ext>
            </a:extLst>
          </p:cNvPr>
          <p:cNvSpPr>
            <a:spLocks noGrp="1"/>
          </p:cNvSpPr>
          <p:nvPr>
            <p:ph type="body" idx="1"/>
          </p:nvPr>
        </p:nvSpPr>
        <p:spPr>
          <a:xfrm>
            <a:off x="5486400" y="3560095"/>
            <a:ext cx="5996197" cy="1500187"/>
          </a:xfrm>
        </p:spPr>
        <p:txBody>
          <a:bodyPr>
            <a:normAutofit/>
          </a:bodyPr>
          <a:lstStyle/>
          <a:p>
            <a:pPr eaLnBrk="1" hangingPunct="1"/>
            <a:r>
              <a:rPr lang="fi-FI" altLang="fi-FI"/>
              <a:t>Opiskelijan on itse huolehdittava, että hänellä on mukana kokeessa kynä, kumi, teroitin, viivain sekä matematiikkaan harppi ja </a:t>
            </a:r>
            <a:r>
              <a:rPr lang="fi-FI" altLang="fi-FI" err="1"/>
              <a:t>geokolmio</a:t>
            </a:r>
            <a:r>
              <a:rPr lang="fi-FI" altLang="fi-FI"/>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tsikko 1">
            <a:extLst>
              <a:ext uri="{FF2B5EF4-FFF2-40B4-BE49-F238E27FC236}">
                <a16:creationId xmlns:a16="http://schemas.microsoft.com/office/drawing/2014/main" id="{45C18E91-8CE4-4FF1-B621-3F5095A9DCD4}"/>
              </a:ext>
            </a:extLst>
          </p:cNvPr>
          <p:cNvSpPr>
            <a:spLocks noGrp="1"/>
          </p:cNvSpPr>
          <p:nvPr>
            <p:ph type="title"/>
          </p:nvPr>
        </p:nvSpPr>
        <p:spPr>
          <a:xfrm>
            <a:off x="393812" y="316574"/>
            <a:ext cx="11404376" cy="999405"/>
          </a:xfrm>
        </p:spPr>
        <p:txBody>
          <a:bodyPr anchor="ctr">
            <a:normAutofit/>
          </a:bodyPr>
          <a:lstStyle/>
          <a:p>
            <a:r>
              <a:rPr lang="fi-FI" b="1">
                <a:latin typeface="DM Serif Display"/>
              </a:rPr>
              <a:t>Yo-koe huomioitavaa</a:t>
            </a:r>
            <a:endParaRPr lang="fi-FI"/>
          </a:p>
        </p:txBody>
      </p:sp>
      <p:graphicFrame>
        <p:nvGraphicFramePr>
          <p:cNvPr id="9221" name="Sisällön paikkamerkki 2">
            <a:extLst>
              <a:ext uri="{FF2B5EF4-FFF2-40B4-BE49-F238E27FC236}">
                <a16:creationId xmlns:a16="http://schemas.microsoft.com/office/drawing/2014/main" id="{39F1EADA-E0B4-7DAD-D709-CFD554DFB15F}"/>
              </a:ext>
            </a:extLst>
          </p:cNvPr>
          <p:cNvGraphicFramePr/>
          <p:nvPr>
            <p:extLst>
              <p:ext uri="{D42A27DB-BD31-4B8C-83A1-F6EECF244321}">
                <p14:modId xmlns:p14="http://schemas.microsoft.com/office/powerpoint/2010/main" val="1886278387"/>
              </p:ext>
            </p:extLst>
          </p:nvPr>
        </p:nvGraphicFramePr>
        <p:xfrm>
          <a:off x="482712" y="1410374"/>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tsikko 1">
            <a:extLst>
              <a:ext uri="{FF2B5EF4-FFF2-40B4-BE49-F238E27FC236}">
                <a16:creationId xmlns:a16="http://schemas.microsoft.com/office/drawing/2014/main" id="{68B8CB33-F756-4B10-92C3-E07DCCEA77EB}"/>
              </a:ext>
            </a:extLst>
          </p:cNvPr>
          <p:cNvSpPr>
            <a:spLocks noGrp="1"/>
          </p:cNvSpPr>
          <p:nvPr>
            <p:ph type="ctrTitle"/>
          </p:nvPr>
        </p:nvSpPr>
        <p:spPr>
          <a:xfrm>
            <a:off x="629964" y="1524499"/>
            <a:ext cx="6167076" cy="2387600"/>
          </a:xfrm>
        </p:spPr>
        <p:txBody>
          <a:bodyPr anchor="b">
            <a:normAutofit/>
          </a:bodyPr>
          <a:lstStyle/>
          <a:p>
            <a:r>
              <a:rPr lang="fi-FI" b="1"/>
              <a:t>Yo-koe huomioitavaa</a:t>
            </a:r>
            <a:endParaRPr lang="fi-FI"/>
          </a:p>
        </p:txBody>
      </p:sp>
      <p:sp>
        <p:nvSpPr>
          <p:cNvPr id="6147" name="Sisällön paikkamerkki 2">
            <a:extLst>
              <a:ext uri="{FF2B5EF4-FFF2-40B4-BE49-F238E27FC236}">
                <a16:creationId xmlns:a16="http://schemas.microsoft.com/office/drawing/2014/main" id="{04FA1EF5-8BB8-4E2C-87FE-D58C472761A4}"/>
              </a:ext>
            </a:extLst>
          </p:cNvPr>
          <p:cNvSpPr>
            <a:spLocks noGrp="1"/>
          </p:cNvSpPr>
          <p:nvPr>
            <p:ph type="subTitle" idx="1"/>
          </p:nvPr>
        </p:nvSpPr>
        <p:spPr>
          <a:xfrm>
            <a:off x="629964" y="4004174"/>
            <a:ext cx="6167076" cy="1655762"/>
          </a:xfrm>
        </p:spPr>
        <p:txBody>
          <a:bodyPr vert="horz" lIns="91440" tIns="45720" rIns="91440" bIns="45720" rtlCol="0" anchor="t">
            <a:normAutofit lnSpcReduction="10000"/>
          </a:bodyPr>
          <a:lstStyle/>
          <a:p>
            <a:pPr marL="0" indent="0">
              <a:buNone/>
              <a:defRPr/>
            </a:pPr>
            <a:endParaRPr lang="fi-FI" altLang="fi-FI"/>
          </a:p>
          <a:p>
            <a:pPr>
              <a:buFont typeface="Arial" panose="020B0604020202020204" pitchFamily="34" charset="0"/>
              <a:buChar char="•"/>
              <a:defRPr/>
            </a:pPr>
            <a:r>
              <a:rPr lang="fi-FI" altLang="fi-FI">
                <a:latin typeface="Source Sans Pro"/>
                <a:ea typeface="Tahoma"/>
                <a:cs typeface="Tahoma"/>
              </a:rPr>
              <a:t>Mahdolliset lisälaitteet sähköisissä kokeissa ilmoitettava apulaisrehtori Teemu Toivoselle viimeistään edellisenä päivän klo 12 mennessä. Esim. Hiiri ja normaalit langalliset kuulokkeet eivät ole ilmoitettava lisälaite.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tsikko 1">
            <a:extLst>
              <a:ext uri="{FF2B5EF4-FFF2-40B4-BE49-F238E27FC236}">
                <a16:creationId xmlns:a16="http://schemas.microsoft.com/office/drawing/2014/main" id="{792F216F-0FF3-43E9-89C3-400B7CA6CDDB}"/>
              </a:ext>
            </a:extLst>
          </p:cNvPr>
          <p:cNvSpPr>
            <a:spLocks noGrp="1"/>
          </p:cNvSpPr>
          <p:nvPr>
            <p:ph type="title"/>
          </p:nvPr>
        </p:nvSpPr>
        <p:spPr>
          <a:xfrm>
            <a:off x="393812" y="316574"/>
            <a:ext cx="11404376" cy="999405"/>
          </a:xfrm>
        </p:spPr>
        <p:txBody>
          <a:bodyPr anchor="ctr">
            <a:normAutofit/>
          </a:bodyPr>
          <a:lstStyle/>
          <a:p>
            <a:pPr eaLnBrk="1" hangingPunct="1"/>
            <a:r>
              <a:rPr lang="fi-FI" altLang="fi-FI" b="1"/>
              <a:t>ENNEN KOETTA</a:t>
            </a:r>
          </a:p>
        </p:txBody>
      </p:sp>
      <p:graphicFrame>
        <p:nvGraphicFramePr>
          <p:cNvPr id="12297" name="Sisällön paikkamerkki 2">
            <a:extLst>
              <a:ext uri="{FF2B5EF4-FFF2-40B4-BE49-F238E27FC236}">
                <a16:creationId xmlns:a16="http://schemas.microsoft.com/office/drawing/2014/main" id="{55BBA506-CBA6-DFC3-FCD0-B30BFEFF1645}"/>
              </a:ext>
            </a:extLst>
          </p:cNvPr>
          <p:cNvGraphicFramePr>
            <a:graphicFrameLocks noGrp="1"/>
          </p:cNvGraphicFramePr>
          <p:nvPr>
            <p:ph idx="1"/>
            <p:extLst>
              <p:ext uri="{D42A27DB-BD31-4B8C-83A1-F6EECF244321}">
                <p14:modId xmlns:p14="http://schemas.microsoft.com/office/powerpoint/2010/main" val="4176019841"/>
              </p:ext>
            </p:extLst>
          </p:nvPr>
        </p:nvGraphicFramePr>
        <p:xfrm>
          <a:off x="668979" y="1310891"/>
          <a:ext cx="11404375" cy="4624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a:extLst>
              <a:ext uri="{FF2B5EF4-FFF2-40B4-BE49-F238E27FC236}">
                <a16:creationId xmlns:a16="http://schemas.microsoft.com/office/drawing/2014/main" id="{67F8B19F-2085-4A9B-AC17-68D8F6784DEC}"/>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Kokeeseen saapuminen</a:t>
            </a:r>
          </a:p>
        </p:txBody>
      </p:sp>
      <p:sp>
        <p:nvSpPr>
          <p:cNvPr id="13321" name="Text Placeholder 3">
            <a:extLst>
              <a:ext uri="{FF2B5EF4-FFF2-40B4-BE49-F238E27FC236}">
                <a16:creationId xmlns:a16="http://schemas.microsoft.com/office/drawing/2014/main" id="{168DFF19-FE32-7097-E076-7EE1BEA9D33D}"/>
              </a:ext>
            </a:extLst>
          </p:cNvPr>
          <p:cNvSpPr>
            <a:spLocks noGrp="1"/>
          </p:cNvSpPr>
          <p:nvPr>
            <p:ph type="body" sz="quarter" idx="17"/>
          </p:nvPr>
        </p:nvSpPr>
        <p:spPr>
          <a:xfrm>
            <a:off x="7849235" y="441960"/>
            <a:ext cx="3849185" cy="2406054"/>
          </a:xfrm>
        </p:spPr>
        <p:txBody>
          <a:bodyPr/>
          <a:lstStyle/>
          <a:p>
            <a:r>
              <a:rPr lang="en-US" err="1">
                <a:latin typeface="DM Serif Display"/>
                <a:ea typeface="Tahoma"/>
                <a:cs typeface="Tahoma"/>
              </a:rPr>
              <a:t>Saapuminen</a:t>
            </a:r>
            <a:r>
              <a:rPr lang="en-US">
                <a:latin typeface="DM Serif Display"/>
                <a:ea typeface="Tahoma"/>
                <a:cs typeface="Tahoma"/>
              </a:rPr>
              <a:t> </a:t>
            </a:r>
            <a:r>
              <a:rPr lang="en-US" err="1">
                <a:latin typeface="DM Serif Display"/>
                <a:ea typeface="Tahoma"/>
                <a:cs typeface="Tahoma"/>
              </a:rPr>
              <a:t>kokeeseen</a:t>
            </a:r>
            <a:endParaRPr lang="en-US" err="1"/>
          </a:p>
        </p:txBody>
      </p:sp>
      <p:graphicFrame>
        <p:nvGraphicFramePr>
          <p:cNvPr id="13317" name="Sisällön paikkamerkki 2">
            <a:extLst>
              <a:ext uri="{FF2B5EF4-FFF2-40B4-BE49-F238E27FC236}">
                <a16:creationId xmlns:a16="http://schemas.microsoft.com/office/drawing/2014/main" id="{4C10B487-E723-F333-D4F2-33FB31236B2F}"/>
              </a:ext>
            </a:extLst>
          </p:cNvPr>
          <p:cNvGraphicFramePr>
            <a:graphicFrameLocks noGrp="1"/>
          </p:cNvGraphicFramePr>
          <p:nvPr>
            <p:ph idx="1"/>
            <p:extLst>
              <p:ext uri="{D42A27DB-BD31-4B8C-83A1-F6EECF244321}">
                <p14:modId xmlns:p14="http://schemas.microsoft.com/office/powerpoint/2010/main" val="3100805886"/>
              </p:ext>
            </p:extLst>
          </p:nvPr>
        </p:nvGraphicFramePr>
        <p:xfrm>
          <a:off x="343012" y="1454823"/>
          <a:ext cx="6555628" cy="462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tsikko 1">
            <a:extLst>
              <a:ext uri="{FF2B5EF4-FFF2-40B4-BE49-F238E27FC236}">
                <a16:creationId xmlns:a16="http://schemas.microsoft.com/office/drawing/2014/main" id="{EDCACB7B-6208-4F7B-9C04-FADF21711E1B}"/>
              </a:ext>
            </a:extLst>
          </p:cNvPr>
          <p:cNvSpPr>
            <a:spLocks noGrp="1"/>
          </p:cNvSpPr>
          <p:nvPr>
            <p:ph type="ctrTitle"/>
          </p:nvPr>
        </p:nvSpPr>
        <p:spPr>
          <a:xfrm>
            <a:off x="629964" y="1524499"/>
            <a:ext cx="6167076" cy="2387600"/>
          </a:xfrm>
        </p:spPr>
        <p:txBody>
          <a:bodyPr anchor="b">
            <a:normAutofit/>
          </a:bodyPr>
          <a:lstStyle/>
          <a:p>
            <a:pPr eaLnBrk="1" hangingPunct="1"/>
            <a:r>
              <a:rPr lang="fi-FI" altLang="fi-FI" b="1"/>
              <a:t>KOKEESSA</a:t>
            </a:r>
          </a:p>
        </p:txBody>
      </p:sp>
      <p:sp>
        <p:nvSpPr>
          <p:cNvPr id="14339" name="Sisällön paikkamerkki 2">
            <a:extLst>
              <a:ext uri="{FF2B5EF4-FFF2-40B4-BE49-F238E27FC236}">
                <a16:creationId xmlns:a16="http://schemas.microsoft.com/office/drawing/2014/main" id="{DCAB3FE9-D908-4C56-AAC2-364067A206AE}"/>
              </a:ext>
            </a:extLst>
          </p:cNvPr>
          <p:cNvSpPr>
            <a:spLocks noGrp="1"/>
          </p:cNvSpPr>
          <p:nvPr>
            <p:ph type="subTitle" idx="1"/>
          </p:nvPr>
        </p:nvSpPr>
        <p:spPr>
          <a:xfrm>
            <a:off x="629964" y="4004174"/>
            <a:ext cx="6167076" cy="1655762"/>
          </a:xfrm>
        </p:spPr>
        <p:txBody>
          <a:bodyPr vert="horz" lIns="91440" tIns="45720" rIns="91440" bIns="45720" rtlCol="0" anchor="t">
            <a:normAutofit/>
          </a:bodyPr>
          <a:lstStyle/>
          <a:p>
            <a:pPr marL="0" indent="0">
              <a:buNone/>
            </a:pPr>
            <a:r>
              <a:rPr lang="fi-FI" altLang="fi-FI">
                <a:latin typeface="Source Sans Pro"/>
                <a:ea typeface="Tahoma"/>
                <a:cs typeface="Tahoma"/>
              </a:rPr>
              <a:t>1. Papereihin kirjoitetaan nimikirjoitus sekä nimen selvennös (koko nimi).</a:t>
            </a:r>
          </a:p>
          <a:p>
            <a:r>
              <a:rPr lang="fi-FI" altLang="fi-FI">
                <a:latin typeface="Source Sans Pro"/>
                <a:ea typeface="Tahoma"/>
                <a:cs typeface="Tahoma"/>
              </a:rPr>
              <a:t>2. Paperivastauksia ei huomioida</a:t>
            </a:r>
            <a:endParaRPr lang="fi-FI" altLang="fi-FI"/>
          </a:p>
          <a:p>
            <a:pPr marL="0" indent="0">
              <a:buNone/>
            </a:pPr>
            <a:r>
              <a:rPr lang="fi-FI" altLang="fi-FI">
                <a:latin typeface="Source Sans Pro"/>
                <a:ea typeface="Tahoma"/>
                <a:cs typeface="Tahoma"/>
              </a:rPr>
              <a:t>3. Käytetyt paperit palautetaan kokeen päättyessä.</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isällön paikkamerkki 2">
            <a:extLst>
              <a:ext uri="{FF2B5EF4-FFF2-40B4-BE49-F238E27FC236}">
                <a16:creationId xmlns:a16="http://schemas.microsoft.com/office/drawing/2014/main" id="{844F6640-BAE4-425F-8FE2-B6D73B8D733F}"/>
              </a:ext>
            </a:extLst>
          </p:cNvPr>
          <p:cNvSpPr>
            <a:spLocks noGrp="1"/>
          </p:cNvSpPr>
          <p:nvPr>
            <p:ph idx="1"/>
          </p:nvPr>
        </p:nvSpPr>
        <p:spPr>
          <a:xfrm>
            <a:off x="393812" y="1448473"/>
            <a:ext cx="6555628" cy="4628645"/>
          </a:xfrm>
        </p:spPr>
        <p:txBody>
          <a:bodyPr vert="horz" lIns="91440" tIns="45720" rIns="91440" bIns="45720" rtlCol="0" anchor="t">
            <a:noAutofit/>
          </a:bodyPr>
          <a:lstStyle/>
          <a:p>
            <a:pPr>
              <a:defRPr/>
            </a:pPr>
            <a:r>
              <a:rPr lang="fi-FI">
                <a:latin typeface="Source Sans Pro"/>
                <a:ea typeface="Source Sans Pro"/>
                <a:cs typeface="Tahoma"/>
              </a:rPr>
              <a:t>Koetehtävät näkyvät koejärjestelmässä selainikkunassa. Tehtävien taustamateriaalit aukeavat kokeessa olevista linkeistä omalle aineistovälilehdelleen. Kaikkien kokelaiden käytössä on samat ohjelmistot ja koeympäristö on identtinen niin uusilla kuin vanhoillakin koneilla.</a:t>
            </a:r>
            <a:endParaRPr lang="fi-FI">
              <a:latin typeface="Source Sans Pro"/>
              <a:ea typeface="Tahoma"/>
              <a:cs typeface="Tahoma"/>
            </a:endParaRPr>
          </a:p>
          <a:p>
            <a:pPr>
              <a:defRPr/>
            </a:pPr>
            <a:r>
              <a:rPr lang="fi-FI">
                <a:latin typeface="Source Sans Pro"/>
                <a:ea typeface="Source Sans Pro"/>
                <a:cs typeface="Tahoma"/>
              </a:rPr>
              <a:t>Kokelas vastaa kokeeseen kirjoittamalla vastauskenttiin tai valitsemalla monivalintatehtävissä vastausvaihtoehtoja. Pitkiä tekstivastauksia kirjoitettaessa vastauskentässä on käytössä tekstieditori, jolla voi kirjoittaa myös erikoismerkkejä ja matemaattisia kaavoja.</a:t>
            </a:r>
            <a:endParaRPr lang="fi-FI">
              <a:latin typeface="Source Sans Pro"/>
              <a:cs typeface="Tahoma"/>
            </a:endParaRPr>
          </a:p>
          <a:p>
            <a:pPr>
              <a:defRPr/>
            </a:pPr>
            <a:r>
              <a:rPr lang="fi-FI">
                <a:latin typeface="Source Sans Pro"/>
                <a:ea typeface="Source Sans Pro"/>
                <a:cs typeface="Tahoma"/>
              </a:rPr>
              <a:t>Kokelas voi luonnostella samanaikaisesti vastauksia useaan koetehtävään. Ennen kokeen päättämistä kokelas poistaa koetehtävien suorituksista ne, joita hän ei halua arvosteltavaksi. Sen tehtävän, johon et aio vastata, vastauslaatikossa ei saa olla mitään merkintöjä</a:t>
            </a:r>
          </a:p>
          <a:p>
            <a:pPr>
              <a:defRPr/>
            </a:pPr>
            <a:r>
              <a:rPr lang="fi-FI">
                <a:latin typeface="Source Sans Pro"/>
                <a:ea typeface="Source Sans Pro"/>
                <a:cs typeface="Tahoma"/>
              </a:rPr>
              <a:t>Voit tutustua ylioppilastutkinnon kokeiden näköisiin esimerkkikokeisiin alla olevista linkeistä (LINKKI TÄHÄN POWER POINT-ESITYKSEEN LÖYTYY  KOULUN KOTISIVUILTA KOHDASTA YLIOPPILASKIRJOITUKSET).  Koejärjestelmässä on käytössä Firefox-verkkoselain, joten se on suositeltava selain myös esimerkkikokeiden kokeilemiseen.</a:t>
            </a:r>
            <a:endParaRPr lang="fi-FI">
              <a:latin typeface="Source Sans Pro"/>
              <a:cs typeface="Tahoma"/>
            </a:endParaRPr>
          </a:p>
          <a:p>
            <a:pPr>
              <a:defRPr/>
            </a:pPr>
            <a:r>
              <a:rPr lang="fi-FI">
                <a:latin typeface="Source Sans Pro"/>
                <a:ea typeface="Source Sans Pro"/>
                <a:cs typeface="Tahoma"/>
                <a:hlinkClick r:id="rId2"/>
              </a:rPr>
              <a:t>kielikoe</a:t>
            </a:r>
            <a:endParaRPr lang="fi-FI">
              <a:latin typeface="Source Sans Pro"/>
              <a:cs typeface="Tahoma"/>
            </a:endParaRPr>
          </a:p>
          <a:p>
            <a:pPr>
              <a:defRPr/>
            </a:pPr>
            <a:r>
              <a:rPr lang="fi-FI">
                <a:latin typeface="Source Sans Pro"/>
                <a:ea typeface="Source Sans Pro"/>
                <a:cs typeface="Tahoma"/>
                <a:hlinkClick r:id="rId3"/>
              </a:rPr>
              <a:t>matematiikan koe</a:t>
            </a:r>
            <a:endParaRPr lang="fi-FI">
              <a:latin typeface="Source Sans Pro"/>
              <a:cs typeface="Tahoma"/>
            </a:endParaRPr>
          </a:p>
          <a:p>
            <a:pPr>
              <a:defRPr/>
            </a:pPr>
            <a:endParaRPr lang="fi-FI" altLang="fi-FI"/>
          </a:p>
          <a:p>
            <a:pPr marL="0" indent="0">
              <a:buNone/>
              <a:defRPr/>
            </a:pPr>
            <a:endParaRPr lang="fi-FI" altLang="fi-FI"/>
          </a:p>
        </p:txBody>
      </p:sp>
      <p:sp>
        <p:nvSpPr>
          <p:cNvPr id="16386" name="Otsikko 1">
            <a:extLst>
              <a:ext uri="{FF2B5EF4-FFF2-40B4-BE49-F238E27FC236}">
                <a16:creationId xmlns:a16="http://schemas.microsoft.com/office/drawing/2014/main" id="{C9BA5BA3-D9D8-4E52-8287-007672853D7C}"/>
              </a:ext>
            </a:extLst>
          </p:cNvPr>
          <p:cNvSpPr>
            <a:spLocks noGrp="1"/>
          </p:cNvSpPr>
          <p:nvPr>
            <p:ph type="title"/>
          </p:nvPr>
        </p:nvSpPr>
        <p:spPr>
          <a:xfrm>
            <a:off x="393813" y="316574"/>
            <a:ext cx="6555628" cy="999405"/>
          </a:xfrm>
        </p:spPr>
        <p:txBody>
          <a:bodyPr anchor="ctr">
            <a:normAutofit/>
          </a:bodyPr>
          <a:lstStyle/>
          <a:p>
            <a:pPr eaLnBrk="1" hangingPunct="1"/>
            <a:r>
              <a:rPr lang="fi-FI" altLang="fi-FI" b="1">
                <a:latin typeface="DM Serif Display"/>
              </a:rPr>
              <a:t> KOKEESSA</a:t>
            </a:r>
          </a:p>
        </p:txBody>
      </p:sp>
      <p:sp>
        <p:nvSpPr>
          <p:cNvPr id="16391" name="Text Placeholder 3">
            <a:extLst>
              <a:ext uri="{FF2B5EF4-FFF2-40B4-BE49-F238E27FC236}">
                <a16:creationId xmlns:a16="http://schemas.microsoft.com/office/drawing/2014/main" id="{5A8E5C6F-165E-7C83-7766-74565958CE98}"/>
              </a:ext>
            </a:extLst>
          </p:cNvPr>
          <p:cNvSpPr>
            <a:spLocks noGrp="1"/>
          </p:cNvSpPr>
          <p:nvPr>
            <p:ph type="body" sz="quarter" idx="17"/>
          </p:nvPr>
        </p:nvSpPr>
        <p:spPr>
          <a:xfrm>
            <a:off x="7849235" y="441960"/>
            <a:ext cx="3849185" cy="2406054"/>
          </a:xfrm>
        </p:spPr>
        <p:txBody>
          <a:bodyPr/>
          <a:lstStyle/>
          <a:p>
            <a:r>
              <a:rPr lang="en-US">
                <a:latin typeface="DM Serif Display"/>
                <a:ea typeface="Tahoma"/>
                <a:cs typeface="Tahoma"/>
              </a:rPr>
              <a:t>Kokeessa</a:t>
            </a:r>
            <a:endParaRPr lang="en-US" err="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tsikko 1">
            <a:extLst>
              <a:ext uri="{FF2B5EF4-FFF2-40B4-BE49-F238E27FC236}">
                <a16:creationId xmlns:a16="http://schemas.microsoft.com/office/drawing/2014/main" id="{02261C78-D828-4A14-B846-129CD73A73D0}"/>
              </a:ext>
            </a:extLst>
          </p:cNvPr>
          <p:cNvSpPr>
            <a:spLocks noGrp="1"/>
          </p:cNvSpPr>
          <p:nvPr>
            <p:ph type="title"/>
          </p:nvPr>
        </p:nvSpPr>
        <p:spPr>
          <a:xfrm>
            <a:off x="5486400" y="1441983"/>
            <a:ext cx="5996197" cy="2091124"/>
          </a:xfrm>
        </p:spPr>
        <p:txBody>
          <a:bodyPr anchor="b">
            <a:normAutofit/>
          </a:bodyPr>
          <a:lstStyle/>
          <a:p>
            <a:pPr eaLnBrk="1" hangingPunct="1"/>
            <a:r>
              <a:rPr lang="fi-FI" altLang="fi-FI" b="1"/>
              <a:t>KOKEESTA POISTUMINEN</a:t>
            </a:r>
          </a:p>
        </p:txBody>
      </p:sp>
      <p:sp>
        <p:nvSpPr>
          <p:cNvPr id="19459" name="Sisällön paikkamerkki 2">
            <a:extLst>
              <a:ext uri="{FF2B5EF4-FFF2-40B4-BE49-F238E27FC236}">
                <a16:creationId xmlns:a16="http://schemas.microsoft.com/office/drawing/2014/main" id="{C30F1A6C-0E24-4455-B00B-3D68057738DC}"/>
              </a:ext>
            </a:extLst>
          </p:cNvPr>
          <p:cNvSpPr>
            <a:spLocks noGrp="1"/>
          </p:cNvSpPr>
          <p:nvPr>
            <p:ph type="body" idx="1"/>
          </p:nvPr>
        </p:nvSpPr>
        <p:spPr>
          <a:xfrm>
            <a:off x="5486400" y="3560095"/>
            <a:ext cx="5996197" cy="1500187"/>
          </a:xfrm>
        </p:spPr>
        <p:txBody>
          <a:bodyPr>
            <a:normAutofit/>
          </a:bodyPr>
          <a:lstStyle/>
          <a:p>
            <a:pPr marL="0" indent="0">
              <a:buNone/>
            </a:pPr>
            <a:r>
              <a:rPr lang="fi-FI" altLang="fi-FI"/>
              <a:t>1. Koetilassa merkitty kello, josta koeaika mitataan</a:t>
            </a:r>
          </a:p>
          <a:p>
            <a:pPr marL="0" indent="0">
              <a:buNone/>
            </a:pPr>
            <a:r>
              <a:rPr lang="fi-FI" altLang="fi-FI"/>
              <a:t>2. Paperit ja muistitikut palautetaan 1. valvojalle, jonka jälkeen haetaan eväät ja kirjoitusvälineet sekä tietokoneet. </a:t>
            </a:r>
          </a:p>
          <a:p>
            <a:pPr marL="0" indent="0">
              <a:buNone/>
            </a:pPr>
            <a:r>
              <a:rPr lang="fi-FI" altLang="fi-FI"/>
              <a:t>3. Salista poistutaan muita häiritsemättä</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tsikko 1">
            <a:extLst>
              <a:ext uri="{FF2B5EF4-FFF2-40B4-BE49-F238E27FC236}">
                <a16:creationId xmlns:a16="http://schemas.microsoft.com/office/drawing/2014/main" id="{A6671613-6616-44E4-82AB-A51CBA8784C3}"/>
              </a:ext>
            </a:extLst>
          </p:cNvPr>
          <p:cNvSpPr>
            <a:spLocks noGrp="1"/>
          </p:cNvSpPr>
          <p:nvPr>
            <p:ph type="title"/>
          </p:nvPr>
        </p:nvSpPr>
        <p:spPr>
          <a:xfrm>
            <a:off x="393813" y="316574"/>
            <a:ext cx="6555628" cy="999405"/>
          </a:xfrm>
        </p:spPr>
        <p:txBody>
          <a:bodyPr anchor="ctr">
            <a:normAutofit/>
          </a:bodyPr>
          <a:lstStyle/>
          <a:p>
            <a:r>
              <a:rPr lang="fi-FI" altLang="fi-FI" b="1" dirty="0">
                <a:latin typeface="DM Serif Display"/>
              </a:rPr>
              <a:t>MUUTA HUOMIOITAVAA</a:t>
            </a:r>
            <a:endParaRPr lang="en-US" dirty="0"/>
          </a:p>
        </p:txBody>
      </p:sp>
      <p:sp>
        <p:nvSpPr>
          <p:cNvPr id="20488" name="Text Placeholder 3">
            <a:extLst>
              <a:ext uri="{FF2B5EF4-FFF2-40B4-BE49-F238E27FC236}">
                <a16:creationId xmlns:a16="http://schemas.microsoft.com/office/drawing/2014/main" id="{34BE0FE6-8F08-741F-A592-8D7BB00BE844}"/>
              </a:ext>
            </a:extLst>
          </p:cNvPr>
          <p:cNvSpPr>
            <a:spLocks noGrp="1"/>
          </p:cNvSpPr>
          <p:nvPr>
            <p:ph type="body" sz="quarter" idx="17"/>
          </p:nvPr>
        </p:nvSpPr>
        <p:spPr>
          <a:xfrm>
            <a:off x="7849235" y="441960"/>
            <a:ext cx="3849185" cy="2406054"/>
          </a:xfrm>
        </p:spPr>
        <p:txBody>
          <a:bodyPr/>
          <a:lstStyle/>
          <a:p>
            <a:r>
              <a:rPr lang="en-US" err="1">
                <a:latin typeface="DM Serif Display"/>
                <a:ea typeface="Tahoma"/>
                <a:cs typeface="Tahoma"/>
              </a:rPr>
              <a:t>Huomioitavaa</a:t>
            </a:r>
            <a:endParaRPr lang="en-US" err="1"/>
          </a:p>
        </p:txBody>
      </p:sp>
      <p:graphicFrame>
        <p:nvGraphicFramePr>
          <p:cNvPr id="20484" name="Sisällön paikkamerkki 2">
            <a:extLst>
              <a:ext uri="{FF2B5EF4-FFF2-40B4-BE49-F238E27FC236}">
                <a16:creationId xmlns:a16="http://schemas.microsoft.com/office/drawing/2014/main" id="{56685040-0001-DFCC-BE8A-929F87BE7682}"/>
              </a:ext>
            </a:extLst>
          </p:cNvPr>
          <p:cNvGraphicFramePr>
            <a:graphicFrameLocks noGrp="1"/>
          </p:cNvGraphicFramePr>
          <p:nvPr>
            <p:ph idx="1"/>
            <p:extLst>
              <p:ext uri="{D42A27DB-BD31-4B8C-83A1-F6EECF244321}">
                <p14:modId xmlns:p14="http://schemas.microsoft.com/office/powerpoint/2010/main" val="1253973375"/>
              </p:ext>
            </p:extLst>
          </p:nvPr>
        </p:nvGraphicFramePr>
        <p:xfrm>
          <a:off x="853431" y="1484759"/>
          <a:ext cx="6555628" cy="462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tsikko 1">
            <a:extLst>
              <a:ext uri="{FF2B5EF4-FFF2-40B4-BE49-F238E27FC236}">
                <a16:creationId xmlns:a16="http://schemas.microsoft.com/office/drawing/2014/main" id="{02261C78-D828-4A14-B846-129CD73A73D0}"/>
              </a:ext>
            </a:extLst>
          </p:cNvPr>
          <p:cNvSpPr>
            <a:spLocks noGrp="1"/>
          </p:cNvSpPr>
          <p:nvPr>
            <p:ph type="title"/>
          </p:nvPr>
        </p:nvSpPr>
        <p:spPr>
          <a:xfrm>
            <a:off x="393813" y="316574"/>
            <a:ext cx="6555628" cy="999405"/>
          </a:xfrm>
        </p:spPr>
        <p:txBody>
          <a:bodyPr anchor="ctr">
            <a:normAutofit/>
          </a:bodyPr>
          <a:lstStyle/>
          <a:p>
            <a:pPr eaLnBrk="1" hangingPunct="1"/>
            <a:r>
              <a:rPr lang="fi-FI" altLang="fi-FI" b="1"/>
              <a:t>VILPPI KOKEESSA </a:t>
            </a:r>
          </a:p>
        </p:txBody>
      </p:sp>
      <p:sp>
        <p:nvSpPr>
          <p:cNvPr id="19464" name="Text Placeholder 3">
            <a:extLst>
              <a:ext uri="{FF2B5EF4-FFF2-40B4-BE49-F238E27FC236}">
                <a16:creationId xmlns:a16="http://schemas.microsoft.com/office/drawing/2014/main" id="{696693D5-9201-F99A-9505-EF257A9266A5}"/>
              </a:ext>
            </a:extLst>
          </p:cNvPr>
          <p:cNvSpPr>
            <a:spLocks noGrp="1"/>
          </p:cNvSpPr>
          <p:nvPr>
            <p:ph type="body" sz="quarter" idx="17"/>
          </p:nvPr>
        </p:nvSpPr>
        <p:spPr>
          <a:xfrm>
            <a:off x="7849235" y="441960"/>
            <a:ext cx="3849185" cy="2406054"/>
          </a:xfrm>
        </p:spPr>
        <p:txBody>
          <a:bodyPr anchor="ctr">
            <a:normAutofit/>
          </a:bodyPr>
          <a:lstStyle/>
          <a:p>
            <a:r>
              <a:rPr lang="en-US" err="1">
                <a:latin typeface="DM Serif Display"/>
                <a:ea typeface="Tahoma"/>
                <a:cs typeface="Tahoma"/>
              </a:rPr>
              <a:t>Vilppi</a:t>
            </a:r>
            <a:endParaRPr lang="en-US" err="1"/>
          </a:p>
        </p:txBody>
      </p:sp>
      <p:graphicFrame>
        <p:nvGraphicFramePr>
          <p:cNvPr id="19466" name="Sisällön paikkamerkki 2">
            <a:extLst>
              <a:ext uri="{FF2B5EF4-FFF2-40B4-BE49-F238E27FC236}">
                <a16:creationId xmlns:a16="http://schemas.microsoft.com/office/drawing/2014/main" id="{AB8A4BAD-522B-6EC5-9DF0-F0856A189812}"/>
              </a:ext>
            </a:extLst>
          </p:cNvPr>
          <p:cNvGraphicFramePr>
            <a:graphicFrameLocks noGrp="1"/>
          </p:cNvGraphicFramePr>
          <p:nvPr>
            <p:ph idx="1"/>
            <p:extLst>
              <p:ext uri="{D42A27DB-BD31-4B8C-83A1-F6EECF244321}">
                <p14:modId xmlns:p14="http://schemas.microsoft.com/office/powerpoint/2010/main" val="3330470390"/>
              </p:ext>
            </p:extLst>
          </p:nvPr>
        </p:nvGraphicFramePr>
        <p:xfrm>
          <a:off x="393812" y="1423073"/>
          <a:ext cx="6555628" cy="4698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1636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0B73F3-428E-88FF-101A-E379936776C8}"/>
              </a:ext>
            </a:extLst>
          </p:cNvPr>
          <p:cNvSpPr>
            <a:spLocks noGrp="1"/>
          </p:cNvSpPr>
          <p:nvPr>
            <p:ph idx="1"/>
          </p:nvPr>
        </p:nvSpPr>
        <p:spPr/>
        <p:txBody>
          <a:bodyPr vert="horz" lIns="91440" tIns="45720" rIns="91440" bIns="45720" rtlCol="0" anchor="t">
            <a:noAutofit/>
          </a:bodyPr>
          <a:lstStyle/>
          <a:p>
            <a:r>
              <a:rPr lang="en-US" sz="1600" err="1">
                <a:solidFill>
                  <a:srgbClr val="242424"/>
                </a:solidFill>
                <a:latin typeface="Segoe UI"/>
                <a:ea typeface="Tahoma"/>
                <a:cs typeface="Segoe UI"/>
              </a:rPr>
              <a:t>Ylioppilaskokeiden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korjausprosessi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noudattaa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tarkkaa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aikataulua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Tässä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tärkeimmät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vaiheet</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niiden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aikataulut</a:t>
            </a:r>
            <a:r>
              <a:rPr lang="en-US" sz="1600">
                <a:solidFill>
                  <a:srgbClr val="242424"/>
                </a:solidFill>
                <a:latin typeface="Segoe UI"/>
                <a:ea typeface="Tahoma"/>
                <a:cs typeface="Segoe UI"/>
              </a:rPr>
              <a:t>:</a:t>
            </a:r>
            <a:endParaRPr lang="en-US" sz="1600"/>
          </a:p>
          <a:p>
            <a:r>
              <a:rPr lang="en-US" sz="1600" b="1" err="1">
                <a:solidFill>
                  <a:srgbClr val="242424"/>
                </a:solidFill>
                <a:latin typeface="Segoe UI"/>
                <a:ea typeface="Tahoma"/>
                <a:cs typeface="Segoe UI"/>
              </a:rPr>
              <a:t>Koulukohtainen</a:t>
            </a:r>
            <a:r>
              <a:rPr lang="en-US" sz="1600" b="1">
                <a:solidFill>
                  <a:srgbClr val="242424"/>
                </a:solidFill>
                <a:latin typeface="Segoe UI"/>
                <a:ea typeface="Tahoma"/>
                <a:cs typeface="Segoe UI"/>
              </a:rPr>
              <a:t> </a:t>
            </a:r>
            <a:r>
              <a:rPr lang="en-US" sz="1600" b="1" err="1">
                <a:solidFill>
                  <a:srgbClr val="242424"/>
                </a:solidFill>
                <a:latin typeface="Segoe UI"/>
                <a:ea typeface="Tahoma"/>
                <a:cs typeface="Segoe UI"/>
              </a:rPr>
              <a:t>arviointi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Opettajat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koulussa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viikon-kahden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sisällä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koepäivästä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riippuen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kokelasmääristä</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r>
              <a:rPr lang="en-US" sz="1600" b="1" err="1">
                <a:solidFill>
                  <a:srgbClr val="242424"/>
                </a:solidFill>
                <a:latin typeface="Segoe UI"/>
                <a:ea typeface="Tahoma"/>
                <a:cs typeface="Segoe UI"/>
              </a:rPr>
              <a:t>Lähetys</a:t>
            </a:r>
            <a:r>
              <a:rPr lang="en-US" sz="1600" b="1">
                <a:solidFill>
                  <a:srgbClr val="242424"/>
                </a:solidFill>
                <a:latin typeface="Segoe UI"/>
                <a:ea typeface="Tahoma"/>
                <a:cs typeface="Segoe UI"/>
              </a:rPr>
              <a:t> </a:t>
            </a:r>
            <a:r>
              <a:rPr lang="en-US" sz="1600" b="1" err="1">
                <a:solidFill>
                  <a:srgbClr val="242424"/>
                </a:solidFill>
                <a:latin typeface="Segoe UI"/>
                <a:ea typeface="Tahoma"/>
                <a:cs typeface="Segoe UI"/>
              </a:rPr>
              <a:t>YTL:lle</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lähetetään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Ylioppilastutkintolautakunnalle</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koulukohtaisen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alustavan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arvioinnin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jälkeen</a:t>
            </a:r>
            <a:r>
              <a:rPr lang="en-US" sz="1600">
                <a:solidFill>
                  <a:srgbClr val="242424"/>
                </a:solidFill>
                <a:latin typeface="Segoe UI"/>
                <a:ea typeface="Tahoma"/>
                <a:cs typeface="Segoe UI"/>
              </a:rPr>
              <a:t> </a:t>
            </a:r>
            <a:endParaRPr lang="en-US" sz="1600">
              <a:solidFill>
                <a:srgbClr val="242424"/>
              </a:solidFill>
              <a:latin typeface="Segoe UI"/>
              <a:cs typeface="Segoe UI"/>
            </a:endParaRPr>
          </a:p>
          <a:p>
            <a:r>
              <a:rPr lang="en-US" sz="1600">
                <a:solidFill>
                  <a:srgbClr val="242424"/>
                </a:solidFill>
                <a:latin typeface="Segoe UI"/>
                <a:ea typeface="Tahoma"/>
                <a:cs typeface="Segoe UI"/>
              </a:rPr>
              <a:t>Vasta </a:t>
            </a:r>
            <a:r>
              <a:rPr lang="en-US" sz="1600" err="1">
                <a:solidFill>
                  <a:srgbClr val="242424"/>
                </a:solidFill>
                <a:latin typeface="Segoe UI"/>
                <a:ea typeface="Tahoma"/>
                <a:cs typeface="Segoe UI"/>
              </a:rPr>
              <a:t>tämän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jälkeen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apulaisrehtori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voi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siirtää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opettajien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alustavat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arvioinnit</a:t>
            </a:r>
            <a:r>
              <a:rPr lang="en-US" sz="1600">
                <a:solidFill>
                  <a:srgbClr val="242424"/>
                </a:solidFill>
                <a:latin typeface="Segoe UI"/>
                <a:ea typeface="Tahoma"/>
                <a:cs typeface="Segoe UI"/>
              </a:rPr>
              <a:t> Primus/</a:t>
            </a:r>
            <a:r>
              <a:rPr lang="en-US" sz="1600" err="1">
                <a:solidFill>
                  <a:srgbClr val="242424"/>
                </a:solidFill>
                <a:latin typeface="Segoe UI"/>
                <a:ea typeface="Tahoma"/>
                <a:cs typeface="Segoe UI"/>
              </a:rPr>
              <a:t>Wilmaan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Vastauksia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ei</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siirretä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viikonloppuna</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r>
              <a:rPr lang="en-US" sz="1600" err="1">
                <a:solidFill>
                  <a:srgbClr val="242424"/>
                </a:solidFill>
                <a:latin typeface="Segoe UI"/>
                <a:ea typeface="Tahoma"/>
                <a:cs typeface="Segoe UI"/>
              </a:rPr>
              <a:t>YTL:n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sensorit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tarkastavat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kokeet</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lopullinen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arvosana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muodostuu</a:t>
            </a:r>
            <a:endParaRPr lang="en-US" sz="1600">
              <a:solidFill>
                <a:srgbClr val="242424"/>
              </a:solidFill>
              <a:latin typeface="Segoe UI"/>
              <a:cs typeface="Segoe UI"/>
            </a:endParaRPr>
          </a:p>
          <a:p>
            <a:r>
              <a:rPr lang="en-US" sz="1600" err="1">
                <a:solidFill>
                  <a:srgbClr val="242424"/>
                </a:solidFill>
                <a:latin typeface="Segoe UI"/>
                <a:ea typeface="Tahoma"/>
                <a:cs typeface="Segoe UI"/>
              </a:rPr>
              <a:t>Arvosanat</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julkaistaan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tiettynä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päivänä</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josta</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ilmoitetaan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Wilmasta</a:t>
            </a:r>
            <a:r>
              <a:rPr lang="en-US" sz="1600">
                <a:solidFill>
                  <a:srgbClr val="242424"/>
                </a:solidFill>
                <a:latin typeface="Segoe UI"/>
                <a:ea typeface="Tahoma"/>
                <a:cs typeface="Segoe UI"/>
              </a:rPr>
              <a:t> ja </a:t>
            </a:r>
            <a:r>
              <a:rPr lang="en-US" sz="1600" err="1">
                <a:solidFill>
                  <a:srgbClr val="242424"/>
                </a:solidFill>
                <a:latin typeface="Segoe UI"/>
                <a:ea typeface="Tahoma"/>
                <a:cs typeface="Segoe UI"/>
              </a:rPr>
              <a:t>Ylioppilastutkintolautakunnan</a:t>
            </a:r>
            <a:r>
              <a:rPr lang="en-US" sz="1600">
                <a:solidFill>
                  <a:srgbClr val="242424"/>
                </a:solidFill>
                <a:latin typeface="Segoe UI"/>
                <a:ea typeface="Tahoma"/>
                <a:cs typeface="Segoe UI"/>
              </a:rPr>
              <a:t> </a:t>
            </a:r>
            <a:r>
              <a:rPr lang="en-US" sz="1600" err="1">
                <a:solidFill>
                  <a:srgbClr val="242424"/>
                </a:solidFill>
                <a:latin typeface="Segoe UI"/>
                <a:ea typeface="Tahoma"/>
                <a:cs typeface="Segoe UI"/>
              </a:rPr>
              <a:t>sivuilla</a:t>
            </a:r>
            <a:r>
              <a:rPr lang="en-US" sz="1600">
                <a:solidFill>
                  <a:srgbClr val="242424"/>
                </a:solidFill>
                <a:latin typeface="Segoe UI"/>
                <a:ea typeface="Tahoma"/>
                <a:cs typeface="Segoe UI"/>
              </a:rPr>
              <a:t>.</a:t>
            </a:r>
            <a:endParaRPr lang="en-US" sz="1600">
              <a:solidFill>
                <a:srgbClr val="242424"/>
              </a:solidFill>
              <a:latin typeface="Segoe UI"/>
              <a:cs typeface="Segoe UI"/>
            </a:endParaRPr>
          </a:p>
          <a:p>
            <a:endParaRPr lang="en-US"/>
          </a:p>
        </p:txBody>
      </p:sp>
      <p:sp>
        <p:nvSpPr>
          <p:cNvPr id="3" name="Title 2">
            <a:extLst>
              <a:ext uri="{FF2B5EF4-FFF2-40B4-BE49-F238E27FC236}">
                <a16:creationId xmlns:a16="http://schemas.microsoft.com/office/drawing/2014/main" id="{900736D2-E0CE-361B-C524-68E3A4B1BB68}"/>
              </a:ext>
            </a:extLst>
          </p:cNvPr>
          <p:cNvSpPr>
            <a:spLocks noGrp="1"/>
          </p:cNvSpPr>
          <p:nvPr>
            <p:ph type="title"/>
          </p:nvPr>
        </p:nvSpPr>
        <p:spPr/>
        <p:txBody>
          <a:bodyPr/>
          <a:lstStyle/>
          <a:p>
            <a:r>
              <a:rPr lang="en-US" err="1">
                <a:latin typeface="DM Serif Display"/>
              </a:rPr>
              <a:t>Kokeen</a:t>
            </a:r>
            <a:r>
              <a:rPr lang="en-US">
                <a:latin typeface="DM Serif Display"/>
              </a:rPr>
              <a:t> </a:t>
            </a:r>
            <a:r>
              <a:rPr lang="en-US" err="1">
                <a:latin typeface="DM Serif Display"/>
              </a:rPr>
              <a:t>jälkeen</a:t>
            </a:r>
            <a:endParaRPr lang="en-US" err="1"/>
          </a:p>
        </p:txBody>
      </p:sp>
      <p:sp>
        <p:nvSpPr>
          <p:cNvPr id="4" name="Text Placeholder 3">
            <a:extLst>
              <a:ext uri="{FF2B5EF4-FFF2-40B4-BE49-F238E27FC236}">
                <a16:creationId xmlns:a16="http://schemas.microsoft.com/office/drawing/2014/main" id="{EF9FAF21-7C97-8888-D589-5FAD1CCE4E82}"/>
              </a:ext>
            </a:extLst>
          </p:cNvPr>
          <p:cNvSpPr>
            <a:spLocks noGrp="1"/>
          </p:cNvSpPr>
          <p:nvPr>
            <p:ph type="body" sz="quarter" idx="17"/>
          </p:nvPr>
        </p:nvSpPr>
        <p:spPr/>
        <p:txBody>
          <a:bodyPr/>
          <a:lstStyle/>
          <a:p>
            <a:r>
              <a:rPr lang="en-US" err="1">
                <a:latin typeface="DM Serif Display"/>
                <a:ea typeface="Tahoma"/>
                <a:cs typeface="Tahoma"/>
              </a:rPr>
              <a:t>Alustava</a:t>
            </a:r>
            <a:r>
              <a:rPr lang="en-US">
                <a:latin typeface="DM Serif Display"/>
                <a:ea typeface="Tahoma"/>
                <a:cs typeface="Tahoma"/>
              </a:rPr>
              <a:t> </a:t>
            </a:r>
            <a:r>
              <a:rPr lang="en-US" err="1">
                <a:latin typeface="DM Serif Display"/>
                <a:ea typeface="Tahoma"/>
                <a:cs typeface="Tahoma"/>
              </a:rPr>
              <a:t>arvostelu</a:t>
            </a:r>
            <a:endParaRPr lang="en-US" err="1"/>
          </a:p>
        </p:txBody>
      </p:sp>
    </p:spTree>
    <p:extLst>
      <p:ext uri="{BB962C8B-B14F-4D97-AF65-F5344CB8AC3E}">
        <p14:creationId xmlns:p14="http://schemas.microsoft.com/office/powerpoint/2010/main" val="271555289"/>
      </p:ext>
    </p:extLst>
  </p:cSld>
  <p:clrMapOvr>
    <a:masterClrMapping/>
  </p:clrMapOvr>
</p:sld>
</file>

<file path=ppt/theme/theme1.xml><?xml version="1.0" encoding="utf-8"?>
<a:theme xmlns:a="http://schemas.openxmlformats.org/drawingml/2006/main" name="Turkoos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A1C33E10-EAC6-0448-B8EE-864B675912D0}"/>
    </a:ext>
  </a:extLst>
</a:theme>
</file>

<file path=ppt/theme/theme2.xml><?xml version="1.0" encoding="utf-8"?>
<a:theme xmlns:a="http://schemas.openxmlformats.org/drawingml/2006/main" name="Keltainen">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7DFF2722-E659-7444-96F8-0FEA9548E788}"/>
    </a:ext>
  </a:extLst>
</a:theme>
</file>

<file path=ppt/theme/theme3.xml><?xml version="1.0" encoding="utf-8"?>
<a:theme xmlns:a="http://schemas.openxmlformats.org/drawingml/2006/main" name="Syaan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985D4BA8-4586-F743-A18D-A9BBA3095D14}"/>
    </a:ext>
  </a:extLst>
</a:theme>
</file>

<file path=ppt/theme/theme4.xml><?xml version="1.0" encoding="utf-8"?>
<a:theme xmlns:a="http://schemas.openxmlformats.org/drawingml/2006/main" name="Vihreä">
  <a:themeElements>
    <a:clrScheme name="Järvenpää">
      <a:dk1>
        <a:srgbClr val="000000"/>
      </a:dk1>
      <a:lt1>
        <a:srgbClr val="FFFFFF"/>
      </a:lt1>
      <a:dk2>
        <a:srgbClr val="44546A"/>
      </a:dk2>
      <a:lt2>
        <a:srgbClr val="E7E6E6"/>
      </a:lt2>
      <a:accent1>
        <a:srgbClr val="00A7BC"/>
      </a:accent1>
      <a:accent2>
        <a:srgbClr val="176C68"/>
      </a:accent2>
      <a:accent3>
        <a:srgbClr val="3A9177"/>
      </a:accent3>
      <a:accent4>
        <a:srgbClr val="F6CB2F"/>
      </a:accent4>
      <a:accent5>
        <a:srgbClr val="F26D61"/>
      </a:accent5>
      <a:accent6>
        <a:srgbClr val="67C9D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B5151F1B-5C19-2646-A214-971140C9A10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E58F3034B63E4787C6F76AFDB1AE17" ma:contentTypeVersion="13" ma:contentTypeDescription="Luo uusi asiakirja." ma:contentTypeScope="" ma:versionID="95457cf05a07e43e3b22e474fb5637ac">
  <xsd:schema xmlns:xsd="http://www.w3.org/2001/XMLSchema" xmlns:xs="http://www.w3.org/2001/XMLSchema" xmlns:p="http://schemas.microsoft.com/office/2006/metadata/properties" xmlns:ns2="7697ec06-ae9e-4e3c-982c-96e12f03d338" xmlns:ns3="8352ff31-3ce8-47ba-82f4-2091c45ae06c" xmlns:ns4="73815b3b-fde8-4b38-be01-43a36509cce2" xmlns:ns5="d65eacbe-eebe-4c4f-8b74-418fa97e7a95" targetNamespace="http://schemas.microsoft.com/office/2006/metadata/properties" ma:root="true" ma:fieldsID="7f6df2d2628fddbd0991503d63e43547" ns2:_="" ns3:_="" ns4:_="" ns5:_="">
    <xsd:import namespace="7697ec06-ae9e-4e3c-982c-96e12f03d338"/>
    <xsd:import namespace="8352ff31-3ce8-47ba-82f4-2091c45ae06c"/>
    <xsd:import namespace="73815b3b-fde8-4b38-be01-43a36509cce2"/>
    <xsd:import namespace="d65eacbe-eebe-4c4f-8b74-418fa97e7a9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4:MediaServiceObjectDetectorVersions" minOccurs="0"/>
                <xsd:element ref="ns4:MediaServiceSearchProperties" minOccurs="0"/>
                <xsd:element ref="ns4:MediaServiceDateTaken" minOccurs="0"/>
                <xsd:element ref="ns4:lcf76f155ced4ddcb4097134ff3c332f" minOccurs="0"/>
                <xsd:element ref="ns5:TaxCatchAll"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7ec06-ae9e-4e3c-982c-96e12f03d3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52ff31-3ce8-47ba-82f4-2091c45ae06c"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815b3b-fde8-4b38-be01-43a36509cce2" elementFormDefault="qualified">
    <xsd:import namespace="http://schemas.microsoft.com/office/2006/documentManagement/types"/>
    <xsd:import namespace="http://schemas.microsoft.com/office/infopath/2007/PartnerControls"/>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7ed04c4-82b4-475b-a8e4-fe4b026ef09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5eacbe-eebe-4c4f-8b74-418fa97e7a9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19b14b5-b6f5-43e5-bd0f-5516e3aec4f7}" ma:internalName="TaxCatchAll" ma:showField="CatchAllData" ma:web="d65eacbe-eebe-4c4f-8b74-418fa97e7a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65eacbe-eebe-4c4f-8b74-418fa97e7a95" xsi:nil="true"/>
    <lcf76f155ced4ddcb4097134ff3c332f xmlns="73815b3b-fde8-4b38-be01-43a36509cce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84A533-865E-424E-8F96-271383089B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97ec06-ae9e-4e3c-982c-96e12f03d338"/>
    <ds:schemaRef ds:uri="8352ff31-3ce8-47ba-82f4-2091c45ae06c"/>
    <ds:schemaRef ds:uri="73815b3b-fde8-4b38-be01-43a36509cce2"/>
    <ds:schemaRef ds:uri="d65eacbe-eebe-4c4f-8b74-418fa97e7a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004564-0B2C-4987-BCC9-3524191096BA}">
  <ds:schemaRefs>
    <ds:schemaRef ds:uri="http://schemas.microsoft.com/office/2006/metadata/properties"/>
    <ds:schemaRef ds:uri="http://schemas.microsoft.com/office/infopath/2007/PartnerControls"/>
    <ds:schemaRef ds:uri="d65eacbe-eebe-4c4f-8b74-418fa97e7a95"/>
    <ds:schemaRef ds:uri="73815b3b-fde8-4b38-be01-43a36509cce2"/>
  </ds:schemaRefs>
</ds:datastoreItem>
</file>

<file path=customXml/itemProps3.xml><?xml version="1.0" encoding="utf-8"?>
<ds:datastoreItem xmlns:ds="http://schemas.openxmlformats.org/officeDocument/2006/customXml" ds:itemID="{86926E4C-AB96-4489-8D77-49FAB628E5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järvenpään diapohja (2)</Template>
  <Application>Microsoft Office PowerPoint</Application>
  <PresentationFormat>Laajakuva</PresentationFormat>
  <Slides>16</Slides>
  <Notes>0</Notes>
  <HiddenSlides>0</HiddenSlides>
  <ScaleCrop>false</ScaleCrop>
  <HeadingPairs>
    <vt:vector size="4" baseType="variant">
      <vt:variant>
        <vt:lpstr>Teema</vt:lpstr>
      </vt:variant>
      <vt:variant>
        <vt:i4>4</vt:i4>
      </vt:variant>
      <vt:variant>
        <vt:lpstr>Dian otsikot</vt:lpstr>
      </vt:variant>
      <vt:variant>
        <vt:i4>16</vt:i4>
      </vt:variant>
    </vt:vector>
  </HeadingPairs>
  <TitlesOfParts>
    <vt:vector size="20" baseType="lpstr">
      <vt:lpstr>Turkoosi</vt:lpstr>
      <vt:lpstr>Keltainen</vt:lpstr>
      <vt:lpstr>Syaani</vt:lpstr>
      <vt:lpstr>Vihreä</vt:lpstr>
      <vt:lpstr>YO -koepäivät</vt:lpstr>
      <vt:lpstr>Ohjeita ylioppilastutkintoon osallistuville</vt:lpstr>
      <vt:lpstr>Ohjeita ylioppilastutkintoon osallistuville</vt:lpstr>
      <vt:lpstr>ENNEN KOETTA –  ulkopuoliset korottajat-ryhmä:</vt:lpstr>
      <vt:lpstr>Yo-koe huomioitavaa</vt:lpstr>
      <vt:lpstr>Yo-koe huomioitavaa</vt:lpstr>
      <vt:lpstr>Yo-koe huomioitavaa</vt:lpstr>
      <vt:lpstr>Yo-koe huomioitavaa</vt:lpstr>
      <vt:lpstr>ENNEN KOETTA</vt:lpstr>
      <vt:lpstr>Kokeeseen saapuminen</vt:lpstr>
      <vt:lpstr>KOKEESSA</vt:lpstr>
      <vt:lpstr> KOKEESSA</vt:lpstr>
      <vt:lpstr>KOKEESTA POISTUMINEN</vt:lpstr>
      <vt:lpstr>MUUTA HUOMIOITAVAA</vt:lpstr>
      <vt:lpstr>VILPPI KOKEESSA </vt:lpstr>
      <vt:lpstr>Kokeen jälkeen</vt:lpstr>
    </vt:vector>
  </TitlesOfParts>
  <Company>KUUMA-ICT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 -koepäivät</dc:title>
  <dc:creator>Toivonen Teemu</dc:creator>
  <cp:revision>55</cp:revision>
  <dcterms:created xsi:type="dcterms:W3CDTF">2023-05-22T10:36:20Z</dcterms:created>
  <dcterms:modified xsi:type="dcterms:W3CDTF">2026-01-21T06:19:44Z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0x0101005EE58F3034B63E4787C6F76AFDB1AE17</vt:lpwstr>
  </property>
  <property fmtid="{D5CDD505-2E9C-101B-9397-08002B2CF9AE}" pid="3" name="MediaServiceImageTags">
    <vt:lpwstr/>
  </property>
</Properties>
</file>